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803" r:id="rId4"/>
    <p:sldMasterId id="2147484095" r:id="rId5"/>
    <p:sldMasterId id="2147484104" r:id="rId6"/>
  </p:sldMasterIdLst>
  <p:notesMasterIdLst>
    <p:notesMasterId r:id="rId23"/>
  </p:notesMasterIdLst>
  <p:handoutMasterIdLst>
    <p:handoutMasterId r:id="rId24"/>
  </p:handoutMasterIdLst>
  <p:sldIdLst>
    <p:sldId id="2076136329" r:id="rId7"/>
    <p:sldId id="2076136330" r:id="rId8"/>
    <p:sldId id="2076136339" r:id="rId9"/>
    <p:sldId id="2076136295" r:id="rId10"/>
    <p:sldId id="2076136331" r:id="rId11"/>
    <p:sldId id="2076136332" r:id="rId12"/>
    <p:sldId id="2076136333" r:id="rId13"/>
    <p:sldId id="2076136343" r:id="rId14"/>
    <p:sldId id="2076136334" r:id="rId15"/>
    <p:sldId id="2076136296" r:id="rId16"/>
    <p:sldId id="2076136336" r:id="rId17"/>
    <p:sldId id="2076136344" r:id="rId18"/>
    <p:sldId id="2076136340" r:id="rId19"/>
    <p:sldId id="2076136341" r:id="rId20"/>
    <p:sldId id="2076136342" r:id="rId21"/>
    <p:sldId id="2076136305" r:id="rId22"/>
  </p:sldIdLst>
  <p:sldSz cx="14630400" cy="8229600"/>
  <p:notesSz cx="6858000" cy="9144000"/>
  <p:embeddedFontLst>
    <p:embeddedFont>
      <p:font typeface="Amasis MT Pro Medium" panose="02040604050005020304" pitchFamily="18" charset="0"/>
      <p:regular r:id="rId25"/>
      <p: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Poppins" panose="00000500000000000000" pitchFamily="2" charset="0"/>
      <p:regular r:id="rId31"/>
      <p:bold r:id="rId32"/>
      <p:italic r:id="rId33"/>
      <p:boldItalic r:id="rId34"/>
    </p:embeddedFont>
    <p:embeddedFont>
      <p:font typeface="Poppins Light" panose="00000400000000000000" pitchFamily="2" charset="0"/>
      <p:regular r:id="rId35"/>
      <p:italic r:id="rId36"/>
    </p:embeddedFont>
    <p:embeddedFont>
      <p:font typeface="Segoe UI" panose="020B0502040204020203" pitchFamily="34" charset="0"/>
      <p:regular r:id="rId37"/>
      <p:bold r:id="rId38"/>
      <p:italic r:id="rId39"/>
      <p:boldItalic r:id="rId40"/>
    </p:embeddedFont>
    <p:embeddedFont>
      <p:font typeface="Segoe UI Semibold" panose="020B0702040204020203" pitchFamily="34" charset="0"/>
      <p:regular r:id="rId41"/>
      <p:bold r:id="rId42"/>
      <p:italic r:id="rId43"/>
      <p:boldItalic r:id="rId44"/>
    </p:embeddedFont>
    <p:embeddedFont>
      <p:font typeface="Segoe UI Semibold (Headings)" panose="020B0604020202020204" charset="0"/>
      <p:regular r:id="rId45"/>
      <p:bold r:id="rId46"/>
      <p:italic r:id="rId47"/>
      <p:boldItalic r:id="rId48"/>
    </p:embeddedFont>
  </p:embeddedFontLst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" id="{4B2DE8E9-9E55-4C3F-8350-4C1FC5FEEBDE}">
          <p14:sldIdLst>
            <p14:sldId id="2076136329"/>
            <p14:sldId id="2076136330"/>
            <p14:sldId id="2076136339"/>
            <p14:sldId id="2076136295"/>
            <p14:sldId id="2076136331"/>
            <p14:sldId id="2076136332"/>
            <p14:sldId id="2076136333"/>
            <p14:sldId id="2076136343"/>
            <p14:sldId id="2076136334"/>
            <p14:sldId id="2076136296"/>
            <p14:sldId id="2076136336"/>
            <p14:sldId id="2076136344"/>
            <p14:sldId id="2076136340"/>
            <p14:sldId id="2076136341"/>
            <p14:sldId id="2076136342"/>
            <p14:sldId id="20761363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23F"/>
    <a:srgbClr val="0078D4"/>
    <a:srgbClr val="9BF00B"/>
    <a:srgbClr val="FFFFFF"/>
    <a:srgbClr val="A3F6FF"/>
    <a:srgbClr val="012F91"/>
    <a:srgbClr val="53EDFF"/>
    <a:srgbClr val="50E6FF"/>
    <a:srgbClr val="53EFFF"/>
    <a:srgbClr val="054B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38" autoAdjust="0"/>
    <p:restoredTop sz="94194" autoAdjust="0"/>
  </p:normalViewPr>
  <p:slideViewPr>
    <p:cSldViewPr snapToGrid="0" snapToObjects="1">
      <p:cViewPr varScale="1">
        <p:scale>
          <a:sx n="62" d="100"/>
          <a:sy n="62" d="100"/>
        </p:scale>
        <p:origin x="600" y="34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4" d="100"/>
          <a:sy n="124" d="100"/>
        </p:scale>
        <p:origin x="328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font" Target="fonts/font5.fntdata"/><Relationship Id="rId41" Type="http://schemas.openxmlformats.org/officeDocument/2006/relationships/font" Target="fonts/font17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font" Target="fonts/font24.fntdata"/><Relationship Id="rId8" Type="http://schemas.openxmlformats.org/officeDocument/2006/relationships/slide" Target="slides/slide2.xml"/><Relationship Id="rId51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image" Target="../media/image21.png"/><Relationship Id="rId1" Type="http://schemas.openxmlformats.org/officeDocument/2006/relationships/image" Target="../media/image20.jpeg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image" Target="../media/image21.png"/><Relationship Id="rId1" Type="http://schemas.openxmlformats.org/officeDocument/2006/relationships/image" Target="../media/image20.jpeg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DCB79C-0C43-4D6E-ABCC-C1ABDBDF88DF}" type="doc">
      <dgm:prSet loTypeId="urn:microsoft.com/office/officeart/2005/8/layout/vList3" loCatId="list" qsTypeId="urn:microsoft.com/office/officeart/2005/8/quickstyle/simple3" qsCatId="simple" csTypeId="urn:microsoft.com/office/officeart/2005/8/colors/accent1_2" csCatId="accent1" phldr="1"/>
      <dgm:spPr/>
    </dgm:pt>
    <dgm:pt modelId="{42A166CA-BBD4-450B-B647-90A19CD77941}">
      <dgm:prSet phldrT="[Text]" custT="1"/>
      <dgm:spPr>
        <a:solidFill>
          <a:srgbClr val="0078D4">
            <a:lumMod val="20000"/>
            <a:lumOff val="80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255815" tIns="76200" rIns="142240" bIns="762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243A5E">
                  <a:lumMod val="75000"/>
                </a:srgb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Facial Recognition</a:t>
          </a:r>
          <a:endParaRPr lang="en-IN" sz="2400" b="1" kern="1200" dirty="0">
            <a:solidFill>
              <a:srgbClr val="243A5E">
                <a:lumMod val="75000"/>
              </a:srgbClr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A0D27980-8926-47E8-9B2F-B6B40D391754}" type="parTrans" cxnId="{D7458891-9B93-4A10-B2B0-39CD364B3220}">
      <dgm:prSet/>
      <dgm:spPr/>
      <dgm:t>
        <a:bodyPr/>
        <a:lstStyle/>
        <a:p>
          <a:endParaRPr lang="en-IN"/>
        </a:p>
      </dgm:t>
    </dgm:pt>
    <dgm:pt modelId="{923CE02E-BF04-4895-8DB8-1E4EAF9C1348}" type="sibTrans" cxnId="{D7458891-9B93-4A10-B2B0-39CD364B3220}">
      <dgm:prSet/>
      <dgm:spPr/>
      <dgm:t>
        <a:bodyPr/>
        <a:lstStyle/>
        <a:p>
          <a:endParaRPr lang="en-IN"/>
        </a:p>
      </dgm:t>
    </dgm:pt>
    <dgm:pt modelId="{B2195DD8-6D5A-4283-976D-C238DBAE8DE7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2400" b="1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Use cases for Facial Recognition</a:t>
          </a:r>
          <a:endParaRPr lang="en-IN" sz="2400" b="1" dirty="0">
            <a:solidFill>
              <a:schemeClr val="tx2">
                <a:lumMod val="75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5B01879-B4F2-4E64-B4CF-E1BA6DF80D01}" type="parTrans" cxnId="{E1517E78-BA48-4054-BFE4-8E3EB31686AF}">
      <dgm:prSet/>
      <dgm:spPr/>
      <dgm:t>
        <a:bodyPr/>
        <a:lstStyle/>
        <a:p>
          <a:endParaRPr lang="en-IN"/>
        </a:p>
      </dgm:t>
    </dgm:pt>
    <dgm:pt modelId="{EAA4B02B-D8C9-4CFD-AB96-11C69AD89900}" type="sibTrans" cxnId="{E1517E78-BA48-4054-BFE4-8E3EB31686AF}">
      <dgm:prSet/>
      <dgm:spPr/>
      <dgm:t>
        <a:bodyPr/>
        <a:lstStyle/>
        <a:p>
          <a:endParaRPr lang="en-IN"/>
        </a:p>
      </dgm:t>
    </dgm:pt>
    <dgm:pt modelId="{5B3CE0E2-7CDD-4C40-8EB2-C5E2C6D8AE4C}">
      <dgm:prSet phldrT="[Text]" custT="1"/>
      <dgm:spPr>
        <a:solidFill>
          <a:srgbClr val="0078D4">
            <a:lumMod val="20000"/>
            <a:lumOff val="80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255815" tIns="76200" rIns="142240" bIns="762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243A5E">
                  <a:lumMod val="75000"/>
                </a:srgb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Amazon Rekognition: API Overview</a:t>
          </a:r>
          <a:endParaRPr lang="en-IN" sz="2400" b="1" kern="1200" dirty="0">
            <a:solidFill>
              <a:srgbClr val="243A5E">
                <a:lumMod val="75000"/>
              </a:srgbClr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B8A1CE9D-E58B-4BD7-A669-6155E5EFBE61}" type="parTrans" cxnId="{7BEFE492-D262-4646-955E-D64C4112A204}">
      <dgm:prSet/>
      <dgm:spPr/>
      <dgm:t>
        <a:bodyPr/>
        <a:lstStyle/>
        <a:p>
          <a:endParaRPr lang="en-IN"/>
        </a:p>
      </dgm:t>
    </dgm:pt>
    <dgm:pt modelId="{D7660CBF-5FDC-4AA8-9CBB-20F5C14B5CB6}" type="sibTrans" cxnId="{7BEFE492-D262-4646-955E-D64C4112A204}">
      <dgm:prSet/>
      <dgm:spPr/>
      <dgm:t>
        <a:bodyPr/>
        <a:lstStyle/>
        <a:p>
          <a:endParaRPr lang="en-IN"/>
        </a:p>
      </dgm:t>
    </dgm:pt>
    <dgm:pt modelId="{43552290-5CAC-4A82-BDD6-AEC9DB50D7B2}">
      <dgm:prSet phldrT="[Text]" custT="1"/>
      <dgm:spPr>
        <a:solidFill>
          <a:srgbClr val="0078D4">
            <a:lumMod val="20000"/>
            <a:lumOff val="80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255815" tIns="76200" rIns="142240" bIns="762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243A5E">
                  <a:lumMod val="75000"/>
                </a:srgb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Amazon Rekognition: Demo</a:t>
          </a:r>
          <a:endParaRPr lang="en-IN" sz="2400" b="1" kern="1200" dirty="0">
            <a:solidFill>
              <a:srgbClr val="243A5E">
                <a:lumMod val="75000"/>
              </a:srgbClr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3815CCD3-EDF6-498C-ADC2-10A7F239577B}" type="parTrans" cxnId="{5C9D913A-AE33-46E0-89D8-A02ACD8C5B54}">
      <dgm:prSet/>
      <dgm:spPr/>
      <dgm:t>
        <a:bodyPr/>
        <a:lstStyle/>
        <a:p>
          <a:endParaRPr lang="en-IN"/>
        </a:p>
      </dgm:t>
    </dgm:pt>
    <dgm:pt modelId="{E3DA9D51-5480-4C64-A96C-2A3CB09FE768}" type="sibTrans" cxnId="{5C9D913A-AE33-46E0-89D8-A02ACD8C5B54}">
      <dgm:prSet/>
      <dgm:spPr/>
      <dgm:t>
        <a:bodyPr/>
        <a:lstStyle/>
        <a:p>
          <a:endParaRPr lang="en-IN"/>
        </a:p>
      </dgm:t>
    </dgm:pt>
    <dgm:pt modelId="{7B79202F-6A01-4B3D-887A-7DB094E12354}">
      <dgm:prSet phldrT="[Text]" custT="1"/>
      <dgm:spPr>
        <a:solidFill>
          <a:srgbClr val="0078D4">
            <a:lumMod val="20000"/>
            <a:lumOff val="80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255815" tIns="76200" rIns="142240" bIns="762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243A5E">
                  <a:lumMod val="75000"/>
                </a:srgb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Amazon Rekognition: Features</a:t>
          </a:r>
          <a:endParaRPr lang="en-IN" sz="2400" b="1" kern="1200" dirty="0">
            <a:solidFill>
              <a:srgbClr val="243A5E">
                <a:lumMod val="75000"/>
              </a:srgbClr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A3A34FF8-050B-4726-9852-DE3E541E51D8}" type="parTrans" cxnId="{3A745ED8-14BA-439D-882B-9A9EFC43AFFB}">
      <dgm:prSet/>
      <dgm:spPr/>
      <dgm:t>
        <a:bodyPr/>
        <a:lstStyle/>
        <a:p>
          <a:endParaRPr lang="en-IN"/>
        </a:p>
      </dgm:t>
    </dgm:pt>
    <dgm:pt modelId="{1E78DC76-830B-405F-B5D0-CD94341515C4}" type="sibTrans" cxnId="{3A745ED8-14BA-439D-882B-9A9EFC43AFFB}">
      <dgm:prSet/>
      <dgm:spPr/>
      <dgm:t>
        <a:bodyPr/>
        <a:lstStyle/>
        <a:p>
          <a:endParaRPr lang="en-IN"/>
        </a:p>
      </dgm:t>
    </dgm:pt>
    <dgm:pt modelId="{F71C1947-F983-4FA0-B521-F8BA4CB12765}">
      <dgm:prSet phldrT="[Text]" custT="1"/>
      <dgm:spPr>
        <a:solidFill>
          <a:srgbClr val="0078D4">
            <a:lumMod val="20000"/>
            <a:lumOff val="80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255815" tIns="76200" rIns="142240" bIns="762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243A5E">
                  <a:lumMod val="75000"/>
                </a:srgb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Q &amp; A</a:t>
          </a:r>
          <a:endParaRPr lang="en-IN" sz="2400" b="1" kern="1200" dirty="0">
            <a:solidFill>
              <a:srgbClr val="243A5E">
                <a:lumMod val="75000"/>
              </a:srgbClr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1E82CE3E-0988-4B85-AE7C-D9397EFDE088}" type="parTrans" cxnId="{FCAA7058-B9CE-4595-94AD-0FA9675B0C69}">
      <dgm:prSet/>
      <dgm:spPr/>
      <dgm:t>
        <a:bodyPr/>
        <a:lstStyle/>
        <a:p>
          <a:endParaRPr lang="en-IN"/>
        </a:p>
      </dgm:t>
    </dgm:pt>
    <dgm:pt modelId="{A29069E4-B0E7-463C-BD5D-B823997F4426}" type="sibTrans" cxnId="{FCAA7058-B9CE-4595-94AD-0FA9675B0C69}">
      <dgm:prSet/>
      <dgm:spPr/>
      <dgm:t>
        <a:bodyPr/>
        <a:lstStyle/>
        <a:p>
          <a:endParaRPr lang="en-IN"/>
        </a:p>
      </dgm:t>
    </dgm:pt>
    <dgm:pt modelId="{82FD158C-7F1C-408C-A570-35F0E90812C0}">
      <dgm:prSet phldrT="[Text]" custT="1"/>
      <dgm:spPr>
        <a:solidFill>
          <a:srgbClr val="0078D4">
            <a:lumMod val="20000"/>
            <a:lumOff val="80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255815" tIns="76200" rIns="142240" bIns="762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243A5E">
                  <a:lumMod val="75000"/>
                </a:srgb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References</a:t>
          </a:r>
          <a:endParaRPr lang="en-IN" sz="2400" b="1" kern="1200" dirty="0">
            <a:solidFill>
              <a:srgbClr val="243A5E">
                <a:lumMod val="75000"/>
              </a:srgbClr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77E2800E-6164-4E47-8B4A-769BD338CF00}" type="parTrans" cxnId="{09B4336E-0942-41A9-A4FD-EE06DA5C4605}">
      <dgm:prSet/>
      <dgm:spPr/>
      <dgm:t>
        <a:bodyPr/>
        <a:lstStyle/>
        <a:p>
          <a:endParaRPr lang="en-IN"/>
        </a:p>
      </dgm:t>
    </dgm:pt>
    <dgm:pt modelId="{6D8640B6-E087-41E4-9AC3-7F3192523B4B}" type="sibTrans" cxnId="{09B4336E-0942-41A9-A4FD-EE06DA5C4605}">
      <dgm:prSet/>
      <dgm:spPr/>
      <dgm:t>
        <a:bodyPr/>
        <a:lstStyle/>
        <a:p>
          <a:endParaRPr lang="en-IN"/>
        </a:p>
      </dgm:t>
    </dgm:pt>
    <dgm:pt modelId="{6D8B4466-9F84-44BF-AF90-D5469D96F88D}" type="pres">
      <dgm:prSet presAssocID="{30DCB79C-0C43-4D6E-ABCC-C1ABDBDF88DF}" presName="linearFlow" presStyleCnt="0">
        <dgm:presLayoutVars>
          <dgm:dir/>
          <dgm:resizeHandles val="exact"/>
        </dgm:presLayoutVars>
      </dgm:prSet>
      <dgm:spPr/>
    </dgm:pt>
    <dgm:pt modelId="{F6E95967-FA44-4532-8186-0746EC81BF62}" type="pres">
      <dgm:prSet presAssocID="{42A166CA-BBD4-450B-B647-90A19CD77941}" presName="composite" presStyleCnt="0"/>
      <dgm:spPr/>
    </dgm:pt>
    <dgm:pt modelId="{59B483AC-1B37-4033-9958-2F20DB2F7906}" type="pres">
      <dgm:prSet presAssocID="{42A166CA-BBD4-450B-B647-90A19CD77941}" presName="imgShp" presStyleLbl="fgImgPlace1" presStyleIdx="0" presStyleCnt="7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07A7C366-FA81-4D59-B8B5-CEE13B14ED92}" type="pres">
      <dgm:prSet presAssocID="{42A166CA-BBD4-450B-B647-90A19CD77941}" presName="txShp" presStyleLbl="node1" presStyleIdx="0" presStyleCnt="7">
        <dgm:presLayoutVars>
          <dgm:bulletEnabled val="1"/>
        </dgm:presLayoutVars>
      </dgm:prSet>
      <dgm:spPr>
        <a:xfrm rot="10800000">
          <a:off x="1490527" y="2309"/>
          <a:ext cx="5341830" cy="580114"/>
        </a:xfrm>
        <a:prstGeom prst="homePlate">
          <a:avLst/>
        </a:prstGeom>
      </dgm:spPr>
    </dgm:pt>
    <dgm:pt modelId="{6B373D06-E8AC-4B89-81F9-66D2536913FB}" type="pres">
      <dgm:prSet presAssocID="{923CE02E-BF04-4895-8DB8-1E4EAF9C1348}" presName="spacing" presStyleCnt="0"/>
      <dgm:spPr/>
    </dgm:pt>
    <dgm:pt modelId="{083DFACB-CC6B-4B39-9F21-05ED72D45226}" type="pres">
      <dgm:prSet presAssocID="{B2195DD8-6D5A-4283-976D-C238DBAE8DE7}" presName="composite" presStyleCnt="0"/>
      <dgm:spPr/>
    </dgm:pt>
    <dgm:pt modelId="{88337A63-538A-41FF-8E5D-A83B3B6B861A}" type="pres">
      <dgm:prSet presAssocID="{B2195DD8-6D5A-4283-976D-C238DBAE8DE7}" presName="imgShp" presStyleLbl="fgImgPlace1" presStyleIdx="1" presStyleCnt="7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8C0C948A-DF6D-44DF-ADCC-5F0B9328D906}" type="pres">
      <dgm:prSet presAssocID="{B2195DD8-6D5A-4283-976D-C238DBAE8DE7}" presName="txShp" presStyleLbl="node1" presStyleIdx="1" presStyleCnt="7">
        <dgm:presLayoutVars>
          <dgm:bulletEnabled val="1"/>
        </dgm:presLayoutVars>
      </dgm:prSet>
      <dgm:spPr/>
    </dgm:pt>
    <dgm:pt modelId="{FE0DDB42-1066-44D0-99B5-1F78E0F79541}" type="pres">
      <dgm:prSet presAssocID="{EAA4B02B-D8C9-4CFD-AB96-11C69AD89900}" presName="spacing" presStyleCnt="0"/>
      <dgm:spPr/>
    </dgm:pt>
    <dgm:pt modelId="{7D732F86-3E7C-490A-8D35-37A8C4244C27}" type="pres">
      <dgm:prSet presAssocID="{5B3CE0E2-7CDD-4C40-8EB2-C5E2C6D8AE4C}" presName="composite" presStyleCnt="0"/>
      <dgm:spPr/>
    </dgm:pt>
    <dgm:pt modelId="{A703A714-BD72-4429-A720-117C69ADD1D8}" type="pres">
      <dgm:prSet presAssocID="{5B3CE0E2-7CDD-4C40-8EB2-C5E2C6D8AE4C}" presName="imgShp" presStyleLbl="fgImgPlace1" presStyleIdx="2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3155C216-A852-4A0F-9AC1-0226057004E4}" type="pres">
      <dgm:prSet presAssocID="{5B3CE0E2-7CDD-4C40-8EB2-C5E2C6D8AE4C}" presName="txShp" presStyleLbl="node1" presStyleIdx="2" presStyleCnt="7">
        <dgm:presLayoutVars>
          <dgm:bulletEnabled val="1"/>
        </dgm:presLayoutVars>
      </dgm:prSet>
      <dgm:spPr>
        <a:xfrm rot="10800000">
          <a:off x="1490527" y="1508876"/>
          <a:ext cx="5341830" cy="580114"/>
        </a:xfrm>
        <a:prstGeom prst="homePlate">
          <a:avLst/>
        </a:prstGeom>
      </dgm:spPr>
    </dgm:pt>
    <dgm:pt modelId="{935BBECC-32C7-446D-B194-F2B5FA825536}" type="pres">
      <dgm:prSet presAssocID="{D7660CBF-5FDC-4AA8-9CBB-20F5C14B5CB6}" presName="spacing" presStyleCnt="0"/>
      <dgm:spPr/>
    </dgm:pt>
    <dgm:pt modelId="{7B78E89D-C2F7-429E-B065-62DECA6CDAF7}" type="pres">
      <dgm:prSet presAssocID="{7B79202F-6A01-4B3D-887A-7DB094E12354}" presName="composite" presStyleCnt="0"/>
      <dgm:spPr/>
    </dgm:pt>
    <dgm:pt modelId="{27059808-483B-4B41-812B-2D4DFB8A68C2}" type="pres">
      <dgm:prSet presAssocID="{7B79202F-6A01-4B3D-887A-7DB094E12354}" presName="imgShp" presStyleLbl="fgImgPlace1" presStyleIdx="3" presStyleCnt="7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0EDA846F-6F4C-4AC1-BA96-FA97E00D5BB6}" type="pres">
      <dgm:prSet presAssocID="{7B79202F-6A01-4B3D-887A-7DB094E12354}" presName="txShp" presStyleLbl="node1" presStyleIdx="3" presStyleCnt="7">
        <dgm:presLayoutVars>
          <dgm:bulletEnabled val="1"/>
        </dgm:presLayoutVars>
      </dgm:prSet>
      <dgm:spPr>
        <a:xfrm rot="10800000">
          <a:off x="1490527" y="2262160"/>
          <a:ext cx="5341830" cy="580114"/>
        </a:xfrm>
        <a:prstGeom prst="homePlate">
          <a:avLst/>
        </a:prstGeom>
      </dgm:spPr>
    </dgm:pt>
    <dgm:pt modelId="{C0526DED-1893-4827-A3D7-632BC2141BDD}" type="pres">
      <dgm:prSet presAssocID="{1E78DC76-830B-405F-B5D0-CD94341515C4}" presName="spacing" presStyleCnt="0"/>
      <dgm:spPr/>
    </dgm:pt>
    <dgm:pt modelId="{17EF6763-8730-43D1-9368-2F01CF718847}" type="pres">
      <dgm:prSet presAssocID="{43552290-5CAC-4A82-BDD6-AEC9DB50D7B2}" presName="composite" presStyleCnt="0"/>
      <dgm:spPr/>
    </dgm:pt>
    <dgm:pt modelId="{AD2BA3FC-5CE9-418F-B138-E9A43CC86A88}" type="pres">
      <dgm:prSet presAssocID="{43552290-5CAC-4A82-BDD6-AEC9DB50D7B2}" presName="imgShp" presStyleLbl="fgImgPlace1" presStyleIdx="4" presStyleCnt="7"/>
      <dgm:spPr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456095DD-26FF-46D0-8FD3-4D21AA9222C1}" type="pres">
      <dgm:prSet presAssocID="{43552290-5CAC-4A82-BDD6-AEC9DB50D7B2}" presName="txShp" presStyleLbl="node1" presStyleIdx="4" presStyleCnt="7">
        <dgm:presLayoutVars>
          <dgm:bulletEnabled val="1"/>
        </dgm:presLayoutVars>
      </dgm:prSet>
      <dgm:spPr>
        <a:xfrm rot="10800000">
          <a:off x="1490527" y="3015444"/>
          <a:ext cx="5341830" cy="580114"/>
        </a:xfrm>
        <a:prstGeom prst="homePlate">
          <a:avLst/>
        </a:prstGeom>
      </dgm:spPr>
    </dgm:pt>
    <dgm:pt modelId="{A9BD4038-983B-4572-BA42-D1FF4853E577}" type="pres">
      <dgm:prSet presAssocID="{E3DA9D51-5480-4C64-A96C-2A3CB09FE768}" presName="spacing" presStyleCnt="0"/>
      <dgm:spPr/>
    </dgm:pt>
    <dgm:pt modelId="{E186162E-561B-414F-989F-A2B8D0676A3A}" type="pres">
      <dgm:prSet presAssocID="{82FD158C-7F1C-408C-A570-35F0E90812C0}" presName="composite" presStyleCnt="0"/>
      <dgm:spPr/>
    </dgm:pt>
    <dgm:pt modelId="{4193C761-5632-4014-A725-AF54185DC050}" type="pres">
      <dgm:prSet presAssocID="{82FD158C-7F1C-408C-A570-35F0E90812C0}" presName="imgShp" presStyleLbl="fgImgPlace1" presStyleIdx="5" presStyleCnt="7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134B809B-560A-474A-846D-1BC39CCA511C}" type="pres">
      <dgm:prSet presAssocID="{82FD158C-7F1C-408C-A570-35F0E90812C0}" presName="txShp" presStyleLbl="node1" presStyleIdx="5" presStyleCnt="7">
        <dgm:presLayoutVars>
          <dgm:bulletEnabled val="1"/>
        </dgm:presLayoutVars>
      </dgm:prSet>
      <dgm:spPr>
        <a:xfrm rot="10800000">
          <a:off x="1490527" y="3768727"/>
          <a:ext cx="5341830" cy="580114"/>
        </a:xfrm>
        <a:prstGeom prst="homePlate">
          <a:avLst/>
        </a:prstGeom>
      </dgm:spPr>
    </dgm:pt>
    <dgm:pt modelId="{1C186D60-E8C5-46E4-9E2E-F6E4B6D6D619}" type="pres">
      <dgm:prSet presAssocID="{6D8640B6-E087-41E4-9AC3-7F3192523B4B}" presName="spacing" presStyleCnt="0"/>
      <dgm:spPr/>
    </dgm:pt>
    <dgm:pt modelId="{A9EC341A-28FA-42BC-86D9-D57A89D27769}" type="pres">
      <dgm:prSet presAssocID="{F71C1947-F983-4FA0-B521-F8BA4CB12765}" presName="composite" presStyleCnt="0"/>
      <dgm:spPr/>
    </dgm:pt>
    <dgm:pt modelId="{D6E55DDE-BE01-460C-A4E4-10BCE6338EFE}" type="pres">
      <dgm:prSet presAssocID="{F71C1947-F983-4FA0-B521-F8BA4CB12765}" presName="imgShp" presStyleLbl="fgImgPlace1" presStyleIdx="6" presStyleCnt="7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FF7E2FF5-17BD-4D0A-A235-C0172F01C386}" type="pres">
      <dgm:prSet presAssocID="{F71C1947-F983-4FA0-B521-F8BA4CB12765}" presName="txShp" presStyleLbl="node1" presStyleIdx="6" presStyleCnt="7">
        <dgm:presLayoutVars>
          <dgm:bulletEnabled val="1"/>
        </dgm:presLayoutVars>
      </dgm:prSet>
      <dgm:spPr>
        <a:xfrm rot="10800000">
          <a:off x="1490527" y="4522011"/>
          <a:ext cx="5341830" cy="580114"/>
        </a:xfrm>
        <a:prstGeom prst="homePlate">
          <a:avLst/>
        </a:prstGeom>
      </dgm:spPr>
    </dgm:pt>
  </dgm:ptLst>
  <dgm:cxnLst>
    <dgm:cxn modelId="{3981A117-760C-4EFE-8494-E04D1665A88C}" type="presOf" srcId="{30DCB79C-0C43-4D6E-ABCC-C1ABDBDF88DF}" destId="{6D8B4466-9F84-44BF-AF90-D5469D96F88D}" srcOrd="0" destOrd="0" presId="urn:microsoft.com/office/officeart/2005/8/layout/vList3"/>
    <dgm:cxn modelId="{250AA41D-57BD-47FE-A356-53D7DB8138A3}" type="presOf" srcId="{43552290-5CAC-4A82-BDD6-AEC9DB50D7B2}" destId="{456095DD-26FF-46D0-8FD3-4D21AA9222C1}" srcOrd="0" destOrd="0" presId="urn:microsoft.com/office/officeart/2005/8/layout/vList3"/>
    <dgm:cxn modelId="{40390C32-7235-481F-884B-8250A6E83B1A}" type="presOf" srcId="{F71C1947-F983-4FA0-B521-F8BA4CB12765}" destId="{FF7E2FF5-17BD-4D0A-A235-C0172F01C386}" srcOrd="0" destOrd="0" presId="urn:microsoft.com/office/officeart/2005/8/layout/vList3"/>
    <dgm:cxn modelId="{5C9D913A-AE33-46E0-89D8-A02ACD8C5B54}" srcId="{30DCB79C-0C43-4D6E-ABCC-C1ABDBDF88DF}" destId="{43552290-5CAC-4A82-BDD6-AEC9DB50D7B2}" srcOrd="4" destOrd="0" parTransId="{3815CCD3-EDF6-498C-ADC2-10A7F239577B}" sibTransId="{E3DA9D51-5480-4C64-A96C-2A3CB09FE768}"/>
    <dgm:cxn modelId="{BE14535D-17BF-47EE-BF98-A28D01510063}" type="presOf" srcId="{5B3CE0E2-7CDD-4C40-8EB2-C5E2C6D8AE4C}" destId="{3155C216-A852-4A0F-9AC1-0226057004E4}" srcOrd="0" destOrd="0" presId="urn:microsoft.com/office/officeart/2005/8/layout/vList3"/>
    <dgm:cxn modelId="{09B4336E-0942-41A9-A4FD-EE06DA5C4605}" srcId="{30DCB79C-0C43-4D6E-ABCC-C1ABDBDF88DF}" destId="{82FD158C-7F1C-408C-A570-35F0E90812C0}" srcOrd="5" destOrd="0" parTransId="{77E2800E-6164-4E47-8B4A-769BD338CF00}" sibTransId="{6D8640B6-E087-41E4-9AC3-7F3192523B4B}"/>
    <dgm:cxn modelId="{7F0BE372-5602-436C-B680-B98BD6A6B755}" type="presOf" srcId="{7B79202F-6A01-4B3D-887A-7DB094E12354}" destId="{0EDA846F-6F4C-4AC1-BA96-FA97E00D5BB6}" srcOrd="0" destOrd="0" presId="urn:microsoft.com/office/officeart/2005/8/layout/vList3"/>
    <dgm:cxn modelId="{FCAA7058-B9CE-4595-94AD-0FA9675B0C69}" srcId="{30DCB79C-0C43-4D6E-ABCC-C1ABDBDF88DF}" destId="{F71C1947-F983-4FA0-B521-F8BA4CB12765}" srcOrd="6" destOrd="0" parTransId="{1E82CE3E-0988-4B85-AE7C-D9397EFDE088}" sibTransId="{A29069E4-B0E7-463C-BD5D-B823997F4426}"/>
    <dgm:cxn modelId="{E1517E78-BA48-4054-BFE4-8E3EB31686AF}" srcId="{30DCB79C-0C43-4D6E-ABCC-C1ABDBDF88DF}" destId="{B2195DD8-6D5A-4283-976D-C238DBAE8DE7}" srcOrd="1" destOrd="0" parTransId="{B5B01879-B4F2-4E64-B4CF-E1BA6DF80D01}" sibTransId="{EAA4B02B-D8C9-4CFD-AB96-11C69AD89900}"/>
    <dgm:cxn modelId="{D7458891-9B93-4A10-B2B0-39CD364B3220}" srcId="{30DCB79C-0C43-4D6E-ABCC-C1ABDBDF88DF}" destId="{42A166CA-BBD4-450B-B647-90A19CD77941}" srcOrd="0" destOrd="0" parTransId="{A0D27980-8926-47E8-9B2F-B6B40D391754}" sibTransId="{923CE02E-BF04-4895-8DB8-1E4EAF9C1348}"/>
    <dgm:cxn modelId="{7BEFE492-D262-4646-955E-D64C4112A204}" srcId="{30DCB79C-0C43-4D6E-ABCC-C1ABDBDF88DF}" destId="{5B3CE0E2-7CDD-4C40-8EB2-C5E2C6D8AE4C}" srcOrd="2" destOrd="0" parTransId="{B8A1CE9D-E58B-4BD7-A669-6155E5EFBE61}" sibTransId="{D7660CBF-5FDC-4AA8-9CBB-20F5C14B5CB6}"/>
    <dgm:cxn modelId="{3A745ED8-14BA-439D-882B-9A9EFC43AFFB}" srcId="{30DCB79C-0C43-4D6E-ABCC-C1ABDBDF88DF}" destId="{7B79202F-6A01-4B3D-887A-7DB094E12354}" srcOrd="3" destOrd="0" parTransId="{A3A34FF8-050B-4726-9852-DE3E541E51D8}" sibTransId="{1E78DC76-830B-405F-B5D0-CD94341515C4}"/>
    <dgm:cxn modelId="{B41968DF-D769-4BD2-8E0C-A216C9493670}" type="presOf" srcId="{82FD158C-7F1C-408C-A570-35F0E90812C0}" destId="{134B809B-560A-474A-846D-1BC39CCA511C}" srcOrd="0" destOrd="0" presId="urn:microsoft.com/office/officeart/2005/8/layout/vList3"/>
    <dgm:cxn modelId="{DE500AFB-AA70-4552-9E41-FA673F513326}" type="presOf" srcId="{B2195DD8-6D5A-4283-976D-C238DBAE8DE7}" destId="{8C0C948A-DF6D-44DF-ADCC-5F0B9328D906}" srcOrd="0" destOrd="0" presId="urn:microsoft.com/office/officeart/2005/8/layout/vList3"/>
    <dgm:cxn modelId="{5D86BAFC-7FCD-4FB2-8BA2-6D780C2E1F46}" type="presOf" srcId="{42A166CA-BBD4-450B-B647-90A19CD77941}" destId="{07A7C366-FA81-4D59-B8B5-CEE13B14ED92}" srcOrd="0" destOrd="0" presId="urn:microsoft.com/office/officeart/2005/8/layout/vList3"/>
    <dgm:cxn modelId="{55B28739-A136-456A-9E75-6E4C510F97C0}" type="presParOf" srcId="{6D8B4466-9F84-44BF-AF90-D5469D96F88D}" destId="{F6E95967-FA44-4532-8186-0746EC81BF62}" srcOrd="0" destOrd="0" presId="urn:microsoft.com/office/officeart/2005/8/layout/vList3"/>
    <dgm:cxn modelId="{F355883A-5DB0-46B5-8970-86C292E55992}" type="presParOf" srcId="{F6E95967-FA44-4532-8186-0746EC81BF62}" destId="{59B483AC-1B37-4033-9958-2F20DB2F7906}" srcOrd="0" destOrd="0" presId="urn:microsoft.com/office/officeart/2005/8/layout/vList3"/>
    <dgm:cxn modelId="{9C8AFDA9-9D51-4B37-86FF-90D8AEF7D9C5}" type="presParOf" srcId="{F6E95967-FA44-4532-8186-0746EC81BF62}" destId="{07A7C366-FA81-4D59-B8B5-CEE13B14ED92}" srcOrd="1" destOrd="0" presId="urn:microsoft.com/office/officeart/2005/8/layout/vList3"/>
    <dgm:cxn modelId="{5DD93A3A-695F-4E8A-9681-95CB7280527E}" type="presParOf" srcId="{6D8B4466-9F84-44BF-AF90-D5469D96F88D}" destId="{6B373D06-E8AC-4B89-81F9-66D2536913FB}" srcOrd="1" destOrd="0" presId="urn:microsoft.com/office/officeart/2005/8/layout/vList3"/>
    <dgm:cxn modelId="{D7E8F80A-4616-4732-8A85-1021EACDC49C}" type="presParOf" srcId="{6D8B4466-9F84-44BF-AF90-D5469D96F88D}" destId="{083DFACB-CC6B-4B39-9F21-05ED72D45226}" srcOrd="2" destOrd="0" presId="urn:microsoft.com/office/officeart/2005/8/layout/vList3"/>
    <dgm:cxn modelId="{215EAF75-1CD6-4DD9-9F9F-ACC6A1089069}" type="presParOf" srcId="{083DFACB-CC6B-4B39-9F21-05ED72D45226}" destId="{88337A63-538A-41FF-8E5D-A83B3B6B861A}" srcOrd="0" destOrd="0" presId="urn:microsoft.com/office/officeart/2005/8/layout/vList3"/>
    <dgm:cxn modelId="{6DBAA4E4-BC42-44E1-BBA8-58C070CB03DC}" type="presParOf" srcId="{083DFACB-CC6B-4B39-9F21-05ED72D45226}" destId="{8C0C948A-DF6D-44DF-ADCC-5F0B9328D906}" srcOrd="1" destOrd="0" presId="urn:microsoft.com/office/officeart/2005/8/layout/vList3"/>
    <dgm:cxn modelId="{D2541F52-F75B-4C35-88B7-2AA9932B3AEA}" type="presParOf" srcId="{6D8B4466-9F84-44BF-AF90-D5469D96F88D}" destId="{FE0DDB42-1066-44D0-99B5-1F78E0F79541}" srcOrd="3" destOrd="0" presId="urn:microsoft.com/office/officeart/2005/8/layout/vList3"/>
    <dgm:cxn modelId="{15859298-E985-43DA-AC8C-51A53E4E001F}" type="presParOf" srcId="{6D8B4466-9F84-44BF-AF90-D5469D96F88D}" destId="{7D732F86-3E7C-490A-8D35-37A8C4244C27}" srcOrd="4" destOrd="0" presId="urn:microsoft.com/office/officeart/2005/8/layout/vList3"/>
    <dgm:cxn modelId="{E25B323E-8D6D-49B3-B1B9-28761F005CAE}" type="presParOf" srcId="{7D732F86-3E7C-490A-8D35-37A8C4244C27}" destId="{A703A714-BD72-4429-A720-117C69ADD1D8}" srcOrd="0" destOrd="0" presId="urn:microsoft.com/office/officeart/2005/8/layout/vList3"/>
    <dgm:cxn modelId="{2C08D388-033A-479F-AEB5-D9651D449168}" type="presParOf" srcId="{7D732F86-3E7C-490A-8D35-37A8C4244C27}" destId="{3155C216-A852-4A0F-9AC1-0226057004E4}" srcOrd="1" destOrd="0" presId="urn:microsoft.com/office/officeart/2005/8/layout/vList3"/>
    <dgm:cxn modelId="{6408D158-83E0-471D-BB98-F25D48A31993}" type="presParOf" srcId="{6D8B4466-9F84-44BF-AF90-D5469D96F88D}" destId="{935BBECC-32C7-446D-B194-F2B5FA825536}" srcOrd="5" destOrd="0" presId="urn:microsoft.com/office/officeart/2005/8/layout/vList3"/>
    <dgm:cxn modelId="{7D959DD9-F4A9-4AAE-A609-5E5F1C5F6481}" type="presParOf" srcId="{6D8B4466-9F84-44BF-AF90-D5469D96F88D}" destId="{7B78E89D-C2F7-429E-B065-62DECA6CDAF7}" srcOrd="6" destOrd="0" presId="urn:microsoft.com/office/officeart/2005/8/layout/vList3"/>
    <dgm:cxn modelId="{4E5332B3-F4EA-497B-9A99-77939EFEA27E}" type="presParOf" srcId="{7B78E89D-C2F7-429E-B065-62DECA6CDAF7}" destId="{27059808-483B-4B41-812B-2D4DFB8A68C2}" srcOrd="0" destOrd="0" presId="urn:microsoft.com/office/officeart/2005/8/layout/vList3"/>
    <dgm:cxn modelId="{0BB80912-9E64-4323-820F-AE6C0835E9BF}" type="presParOf" srcId="{7B78E89D-C2F7-429E-B065-62DECA6CDAF7}" destId="{0EDA846F-6F4C-4AC1-BA96-FA97E00D5BB6}" srcOrd="1" destOrd="0" presId="urn:microsoft.com/office/officeart/2005/8/layout/vList3"/>
    <dgm:cxn modelId="{321417F2-8949-4C3D-AED7-DE3C5485CCA2}" type="presParOf" srcId="{6D8B4466-9F84-44BF-AF90-D5469D96F88D}" destId="{C0526DED-1893-4827-A3D7-632BC2141BDD}" srcOrd="7" destOrd="0" presId="urn:microsoft.com/office/officeart/2005/8/layout/vList3"/>
    <dgm:cxn modelId="{9BD97F83-4622-474D-8638-841FB1D53B8D}" type="presParOf" srcId="{6D8B4466-9F84-44BF-AF90-D5469D96F88D}" destId="{17EF6763-8730-43D1-9368-2F01CF718847}" srcOrd="8" destOrd="0" presId="urn:microsoft.com/office/officeart/2005/8/layout/vList3"/>
    <dgm:cxn modelId="{815658AC-A679-4C90-8A11-ED6C31F0DEF6}" type="presParOf" srcId="{17EF6763-8730-43D1-9368-2F01CF718847}" destId="{AD2BA3FC-5CE9-418F-B138-E9A43CC86A88}" srcOrd="0" destOrd="0" presId="urn:microsoft.com/office/officeart/2005/8/layout/vList3"/>
    <dgm:cxn modelId="{62ECB13C-4ED3-44BA-A05A-2581F3F384C8}" type="presParOf" srcId="{17EF6763-8730-43D1-9368-2F01CF718847}" destId="{456095DD-26FF-46D0-8FD3-4D21AA9222C1}" srcOrd="1" destOrd="0" presId="urn:microsoft.com/office/officeart/2005/8/layout/vList3"/>
    <dgm:cxn modelId="{5504CDDB-A407-4AC7-9168-5D8D98BF39EA}" type="presParOf" srcId="{6D8B4466-9F84-44BF-AF90-D5469D96F88D}" destId="{A9BD4038-983B-4572-BA42-D1FF4853E577}" srcOrd="9" destOrd="0" presId="urn:microsoft.com/office/officeart/2005/8/layout/vList3"/>
    <dgm:cxn modelId="{29B4ABE5-04F0-44E3-B1F3-D45F8844AD9A}" type="presParOf" srcId="{6D8B4466-9F84-44BF-AF90-D5469D96F88D}" destId="{E186162E-561B-414F-989F-A2B8D0676A3A}" srcOrd="10" destOrd="0" presId="urn:microsoft.com/office/officeart/2005/8/layout/vList3"/>
    <dgm:cxn modelId="{60099E66-0AAD-456A-A799-E001F3D1D4B9}" type="presParOf" srcId="{E186162E-561B-414F-989F-A2B8D0676A3A}" destId="{4193C761-5632-4014-A725-AF54185DC050}" srcOrd="0" destOrd="0" presId="urn:microsoft.com/office/officeart/2005/8/layout/vList3"/>
    <dgm:cxn modelId="{06CFB411-5F0E-42D8-9360-38CB44C9A15B}" type="presParOf" srcId="{E186162E-561B-414F-989F-A2B8D0676A3A}" destId="{134B809B-560A-474A-846D-1BC39CCA511C}" srcOrd="1" destOrd="0" presId="urn:microsoft.com/office/officeart/2005/8/layout/vList3"/>
    <dgm:cxn modelId="{B154C879-16DA-40DA-825F-FCDEEAA6246E}" type="presParOf" srcId="{6D8B4466-9F84-44BF-AF90-D5469D96F88D}" destId="{1C186D60-E8C5-46E4-9E2E-F6E4B6D6D619}" srcOrd="11" destOrd="0" presId="urn:microsoft.com/office/officeart/2005/8/layout/vList3"/>
    <dgm:cxn modelId="{A077C8CA-296F-4001-AAB5-19179CBCFCF4}" type="presParOf" srcId="{6D8B4466-9F84-44BF-AF90-D5469D96F88D}" destId="{A9EC341A-28FA-42BC-86D9-D57A89D27769}" srcOrd="12" destOrd="0" presId="urn:microsoft.com/office/officeart/2005/8/layout/vList3"/>
    <dgm:cxn modelId="{2535BC95-FF2F-4B36-BDB2-5A72671612D3}" type="presParOf" srcId="{A9EC341A-28FA-42BC-86D9-D57A89D27769}" destId="{D6E55DDE-BE01-460C-A4E4-10BCE6338EFE}" srcOrd="0" destOrd="0" presId="urn:microsoft.com/office/officeart/2005/8/layout/vList3"/>
    <dgm:cxn modelId="{8DBF94D7-944A-4593-92D3-D3A9C3551FC9}" type="presParOf" srcId="{A9EC341A-28FA-42BC-86D9-D57A89D27769}" destId="{FF7E2FF5-17BD-4D0A-A235-C0172F01C38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F47E43-40CE-4F0C-B661-53BA5040AA4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5546792-0D39-4C92-B553-39554E6FC54D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b="1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Face</a:t>
          </a:r>
          <a:r>
            <a:rPr lang="en-US" b="1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b="1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Detection</a:t>
          </a:r>
          <a:endParaRPr lang="en-IN" b="1" dirty="0">
            <a:solidFill>
              <a:schemeClr val="tx2">
                <a:lumMod val="75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DAE5FA5-9286-43CA-A481-08BB7534D0AA}" type="parTrans" cxnId="{55BEDAFD-79FF-44D8-8F64-E1C995E2ABD3}">
      <dgm:prSet/>
      <dgm:spPr/>
      <dgm:t>
        <a:bodyPr/>
        <a:lstStyle/>
        <a:p>
          <a:endParaRPr lang="en-IN"/>
        </a:p>
      </dgm:t>
    </dgm:pt>
    <dgm:pt modelId="{137C0400-5B6B-4CFB-B745-55D7AF2A46D8}" type="sibTrans" cxnId="{55BEDAFD-79FF-44D8-8F64-E1C995E2ABD3}">
      <dgm:prSet/>
      <dgm:spPr>
        <a:ln>
          <a:solidFill>
            <a:srgbClr val="7030A0"/>
          </a:solidFill>
        </a:ln>
      </dgm:spPr>
      <dgm:t>
        <a:bodyPr/>
        <a:lstStyle/>
        <a:p>
          <a:endParaRPr lang="en-IN"/>
        </a:p>
      </dgm:t>
    </dgm:pt>
    <dgm:pt modelId="{886A7C6F-7C5D-45B7-9313-056A3BC83765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b="1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Face Capture</a:t>
          </a:r>
          <a:endParaRPr lang="en-IN" b="1" dirty="0">
            <a:solidFill>
              <a:schemeClr val="tx2">
                <a:lumMod val="75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943ECA9-715C-46B5-B1B6-913E0481837A}" type="parTrans" cxnId="{06F4B17C-4BAF-431C-81ED-7CCC74D9F9DA}">
      <dgm:prSet/>
      <dgm:spPr/>
      <dgm:t>
        <a:bodyPr/>
        <a:lstStyle/>
        <a:p>
          <a:endParaRPr lang="en-IN"/>
        </a:p>
      </dgm:t>
    </dgm:pt>
    <dgm:pt modelId="{FF31AFF7-2C2C-413C-BEAF-39294EA1B76E}" type="sibTrans" cxnId="{06F4B17C-4BAF-431C-81ED-7CCC74D9F9DA}">
      <dgm:prSet/>
      <dgm:spPr>
        <a:ln>
          <a:solidFill>
            <a:srgbClr val="7030A0"/>
          </a:solidFill>
        </a:ln>
      </dgm:spPr>
      <dgm:t>
        <a:bodyPr/>
        <a:lstStyle/>
        <a:p>
          <a:endParaRPr lang="en-IN"/>
        </a:p>
      </dgm:t>
    </dgm:pt>
    <dgm:pt modelId="{746D9F6F-4A7E-4FDF-934E-9F872031B32F}">
      <dgm:prSet phldrT="[Text]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b="1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Feature Extraction</a:t>
          </a:r>
          <a:endParaRPr lang="en-IN" b="1" dirty="0">
            <a:solidFill>
              <a:schemeClr val="tx2">
                <a:lumMod val="75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0E12020-F040-401F-94A2-9048FE1A632B}" type="parTrans" cxnId="{80E57CAF-DA3B-4377-B123-5A67E2AE6D27}">
      <dgm:prSet/>
      <dgm:spPr/>
      <dgm:t>
        <a:bodyPr/>
        <a:lstStyle/>
        <a:p>
          <a:endParaRPr lang="en-IN"/>
        </a:p>
      </dgm:t>
    </dgm:pt>
    <dgm:pt modelId="{9BB0DEDD-C1CE-48D2-BF58-4425A3AF7CB2}" type="sibTrans" cxnId="{80E57CAF-DA3B-4377-B123-5A67E2AE6D27}">
      <dgm:prSet/>
      <dgm:spPr>
        <a:ln>
          <a:solidFill>
            <a:srgbClr val="7030A0"/>
          </a:solidFill>
        </a:ln>
      </dgm:spPr>
      <dgm:t>
        <a:bodyPr/>
        <a:lstStyle/>
        <a:p>
          <a:endParaRPr lang="en-IN"/>
        </a:p>
      </dgm:t>
    </dgm:pt>
    <dgm:pt modelId="{1570A6C2-0520-4E66-BCD8-C4A618C4352C}">
      <dgm:prSet phldrT="[Text]"/>
      <dgm:spPr/>
      <dgm:t>
        <a:bodyPr/>
        <a:lstStyle/>
        <a:p>
          <a:r>
            <a:rPr lang="en-US" b="1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Face Matching</a:t>
          </a:r>
          <a:endParaRPr lang="en-IN" b="1" dirty="0">
            <a:solidFill>
              <a:schemeClr val="tx2">
                <a:lumMod val="75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65C4209-CFE7-419A-B58B-C74E1B0A51F6}" type="parTrans" cxnId="{0D34059D-ABEC-4344-A449-81F3D0AE133B}">
      <dgm:prSet/>
      <dgm:spPr/>
      <dgm:t>
        <a:bodyPr/>
        <a:lstStyle/>
        <a:p>
          <a:endParaRPr lang="en-IN"/>
        </a:p>
      </dgm:t>
    </dgm:pt>
    <dgm:pt modelId="{E6F5E84B-C04D-4581-9993-6F5BDA3DFDCE}" type="sibTrans" cxnId="{0D34059D-ABEC-4344-A449-81F3D0AE133B}">
      <dgm:prSet/>
      <dgm:spPr/>
      <dgm:t>
        <a:bodyPr/>
        <a:lstStyle/>
        <a:p>
          <a:endParaRPr lang="en-IN"/>
        </a:p>
      </dgm:t>
    </dgm:pt>
    <dgm:pt modelId="{5AC8BE6E-3D1D-40A6-AD6C-794C199D269A}" type="pres">
      <dgm:prSet presAssocID="{7AF47E43-40CE-4F0C-B661-53BA5040AA49}" presName="Name0" presStyleCnt="0">
        <dgm:presLayoutVars>
          <dgm:dir/>
          <dgm:resizeHandles val="exact"/>
        </dgm:presLayoutVars>
      </dgm:prSet>
      <dgm:spPr/>
    </dgm:pt>
    <dgm:pt modelId="{0E58E3B4-CA64-4444-BEBC-BACDCC7997DE}" type="pres">
      <dgm:prSet presAssocID="{45546792-0D39-4C92-B553-39554E6FC54D}" presName="node" presStyleLbl="node1" presStyleIdx="0" presStyleCnt="4">
        <dgm:presLayoutVars>
          <dgm:bulletEnabled val="1"/>
        </dgm:presLayoutVars>
      </dgm:prSet>
      <dgm:spPr/>
    </dgm:pt>
    <dgm:pt modelId="{4956D711-E9F2-48B4-9CF8-7DBDD4C3852B}" type="pres">
      <dgm:prSet presAssocID="{137C0400-5B6B-4CFB-B745-55D7AF2A46D8}" presName="sibTrans" presStyleLbl="sibTrans2D1" presStyleIdx="0" presStyleCnt="3"/>
      <dgm:spPr/>
    </dgm:pt>
    <dgm:pt modelId="{62484358-803C-4184-9C65-D67AC3E66B3D}" type="pres">
      <dgm:prSet presAssocID="{137C0400-5B6B-4CFB-B745-55D7AF2A46D8}" presName="connectorText" presStyleLbl="sibTrans2D1" presStyleIdx="0" presStyleCnt="3"/>
      <dgm:spPr/>
    </dgm:pt>
    <dgm:pt modelId="{A1EE16FA-5E56-4AAD-8F5C-90DE5285C177}" type="pres">
      <dgm:prSet presAssocID="{886A7C6F-7C5D-45B7-9313-056A3BC83765}" presName="node" presStyleLbl="node1" presStyleIdx="1" presStyleCnt="4">
        <dgm:presLayoutVars>
          <dgm:bulletEnabled val="1"/>
        </dgm:presLayoutVars>
      </dgm:prSet>
      <dgm:spPr/>
    </dgm:pt>
    <dgm:pt modelId="{013C39F3-16C3-4CC7-B8CB-0A17F2676E3E}" type="pres">
      <dgm:prSet presAssocID="{FF31AFF7-2C2C-413C-BEAF-39294EA1B76E}" presName="sibTrans" presStyleLbl="sibTrans2D1" presStyleIdx="1" presStyleCnt="3"/>
      <dgm:spPr/>
    </dgm:pt>
    <dgm:pt modelId="{4D1FCE37-D56B-4EED-AE9B-BA395A5166CF}" type="pres">
      <dgm:prSet presAssocID="{FF31AFF7-2C2C-413C-BEAF-39294EA1B76E}" presName="connectorText" presStyleLbl="sibTrans2D1" presStyleIdx="1" presStyleCnt="3"/>
      <dgm:spPr/>
    </dgm:pt>
    <dgm:pt modelId="{026A0CDD-C7EB-4D5E-A77D-5A1DAB518CDC}" type="pres">
      <dgm:prSet presAssocID="{746D9F6F-4A7E-4FDF-934E-9F872031B32F}" presName="node" presStyleLbl="node1" presStyleIdx="2" presStyleCnt="4">
        <dgm:presLayoutVars>
          <dgm:bulletEnabled val="1"/>
        </dgm:presLayoutVars>
      </dgm:prSet>
      <dgm:spPr/>
    </dgm:pt>
    <dgm:pt modelId="{33BC65AB-C8CE-40D8-9C17-7534259CE8D0}" type="pres">
      <dgm:prSet presAssocID="{9BB0DEDD-C1CE-48D2-BF58-4425A3AF7CB2}" presName="sibTrans" presStyleLbl="sibTrans2D1" presStyleIdx="2" presStyleCnt="3"/>
      <dgm:spPr/>
    </dgm:pt>
    <dgm:pt modelId="{B4A4CE37-55AF-4F03-BB4F-91B631B25230}" type="pres">
      <dgm:prSet presAssocID="{9BB0DEDD-C1CE-48D2-BF58-4425A3AF7CB2}" presName="connectorText" presStyleLbl="sibTrans2D1" presStyleIdx="2" presStyleCnt="3"/>
      <dgm:spPr/>
    </dgm:pt>
    <dgm:pt modelId="{78B54D95-90BC-4034-B10A-9BFB178492C6}" type="pres">
      <dgm:prSet presAssocID="{1570A6C2-0520-4E66-BCD8-C4A618C4352C}" presName="node" presStyleLbl="node1" presStyleIdx="3" presStyleCnt="4">
        <dgm:presLayoutVars>
          <dgm:bulletEnabled val="1"/>
        </dgm:presLayoutVars>
      </dgm:prSet>
      <dgm:spPr/>
    </dgm:pt>
  </dgm:ptLst>
  <dgm:cxnLst>
    <dgm:cxn modelId="{9AFEB70D-38FF-4F50-9DF3-BEF91DEADA1A}" type="presOf" srcId="{9BB0DEDD-C1CE-48D2-BF58-4425A3AF7CB2}" destId="{B4A4CE37-55AF-4F03-BB4F-91B631B25230}" srcOrd="1" destOrd="0" presId="urn:microsoft.com/office/officeart/2005/8/layout/process1"/>
    <dgm:cxn modelId="{4B3EE91E-F6C5-4E96-8FBB-130D340BD008}" type="presOf" srcId="{FF31AFF7-2C2C-413C-BEAF-39294EA1B76E}" destId="{4D1FCE37-D56B-4EED-AE9B-BA395A5166CF}" srcOrd="1" destOrd="0" presId="urn:microsoft.com/office/officeart/2005/8/layout/process1"/>
    <dgm:cxn modelId="{635A8F21-EDB7-4CC5-A81C-8695E808A7A0}" type="presOf" srcId="{746D9F6F-4A7E-4FDF-934E-9F872031B32F}" destId="{026A0CDD-C7EB-4D5E-A77D-5A1DAB518CDC}" srcOrd="0" destOrd="0" presId="urn:microsoft.com/office/officeart/2005/8/layout/process1"/>
    <dgm:cxn modelId="{BA79CE36-832B-4D50-B61C-CC6007C18C7C}" type="presOf" srcId="{886A7C6F-7C5D-45B7-9313-056A3BC83765}" destId="{A1EE16FA-5E56-4AAD-8F5C-90DE5285C177}" srcOrd="0" destOrd="0" presId="urn:microsoft.com/office/officeart/2005/8/layout/process1"/>
    <dgm:cxn modelId="{98F15F56-4F8F-4D55-9287-1A9FA87C4A85}" type="presOf" srcId="{FF31AFF7-2C2C-413C-BEAF-39294EA1B76E}" destId="{013C39F3-16C3-4CC7-B8CB-0A17F2676E3E}" srcOrd="0" destOrd="0" presId="urn:microsoft.com/office/officeart/2005/8/layout/process1"/>
    <dgm:cxn modelId="{E038C977-86EE-4DC7-BEAD-6BF8B7A44C50}" type="presOf" srcId="{9BB0DEDD-C1CE-48D2-BF58-4425A3AF7CB2}" destId="{33BC65AB-C8CE-40D8-9C17-7534259CE8D0}" srcOrd="0" destOrd="0" presId="urn:microsoft.com/office/officeart/2005/8/layout/process1"/>
    <dgm:cxn modelId="{06F4B17C-4BAF-431C-81ED-7CCC74D9F9DA}" srcId="{7AF47E43-40CE-4F0C-B661-53BA5040AA49}" destId="{886A7C6F-7C5D-45B7-9313-056A3BC83765}" srcOrd="1" destOrd="0" parTransId="{4943ECA9-715C-46B5-B1B6-913E0481837A}" sibTransId="{FF31AFF7-2C2C-413C-BEAF-39294EA1B76E}"/>
    <dgm:cxn modelId="{ECE5CA95-CA61-4BE7-BE7E-1C596D947A52}" type="presOf" srcId="{1570A6C2-0520-4E66-BCD8-C4A618C4352C}" destId="{78B54D95-90BC-4034-B10A-9BFB178492C6}" srcOrd="0" destOrd="0" presId="urn:microsoft.com/office/officeart/2005/8/layout/process1"/>
    <dgm:cxn modelId="{BF41BA99-DE6B-4123-B4F0-633226B6BE49}" type="presOf" srcId="{45546792-0D39-4C92-B553-39554E6FC54D}" destId="{0E58E3B4-CA64-4444-BEBC-BACDCC7997DE}" srcOrd="0" destOrd="0" presId="urn:microsoft.com/office/officeart/2005/8/layout/process1"/>
    <dgm:cxn modelId="{605EDD9C-859A-4177-B1C4-E92869DACEFF}" type="presOf" srcId="{137C0400-5B6B-4CFB-B745-55D7AF2A46D8}" destId="{62484358-803C-4184-9C65-D67AC3E66B3D}" srcOrd="1" destOrd="0" presId="urn:microsoft.com/office/officeart/2005/8/layout/process1"/>
    <dgm:cxn modelId="{0D34059D-ABEC-4344-A449-81F3D0AE133B}" srcId="{7AF47E43-40CE-4F0C-B661-53BA5040AA49}" destId="{1570A6C2-0520-4E66-BCD8-C4A618C4352C}" srcOrd="3" destOrd="0" parTransId="{E65C4209-CFE7-419A-B58B-C74E1B0A51F6}" sibTransId="{E6F5E84B-C04D-4581-9993-6F5BDA3DFDCE}"/>
    <dgm:cxn modelId="{80E57CAF-DA3B-4377-B123-5A67E2AE6D27}" srcId="{7AF47E43-40CE-4F0C-B661-53BA5040AA49}" destId="{746D9F6F-4A7E-4FDF-934E-9F872031B32F}" srcOrd="2" destOrd="0" parTransId="{20E12020-F040-401F-94A2-9048FE1A632B}" sibTransId="{9BB0DEDD-C1CE-48D2-BF58-4425A3AF7CB2}"/>
    <dgm:cxn modelId="{80EE41B4-7C52-40DB-855F-600203FED484}" type="presOf" srcId="{137C0400-5B6B-4CFB-B745-55D7AF2A46D8}" destId="{4956D711-E9F2-48B4-9CF8-7DBDD4C3852B}" srcOrd="0" destOrd="0" presId="urn:microsoft.com/office/officeart/2005/8/layout/process1"/>
    <dgm:cxn modelId="{65D6E9FC-D834-4E44-AFAE-C3662245DDA1}" type="presOf" srcId="{7AF47E43-40CE-4F0C-B661-53BA5040AA49}" destId="{5AC8BE6E-3D1D-40A6-AD6C-794C199D269A}" srcOrd="0" destOrd="0" presId="urn:microsoft.com/office/officeart/2005/8/layout/process1"/>
    <dgm:cxn modelId="{55BEDAFD-79FF-44D8-8F64-E1C995E2ABD3}" srcId="{7AF47E43-40CE-4F0C-B661-53BA5040AA49}" destId="{45546792-0D39-4C92-B553-39554E6FC54D}" srcOrd="0" destOrd="0" parTransId="{8DAE5FA5-9286-43CA-A481-08BB7534D0AA}" sibTransId="{137C0400-5B6B-4CFB-B745-55D7AF2A46D8}"/>
    <dgm:cxn modelId="{732CDCAC-EA68-468C-BCB6-3B0C4F5F0D83}" type="presParOf" srcId="{5AC8BE6E-3D1D-40A6-AD6C-794C199D269A}" destId="{0E58E3B4-CA64-4444-BEBC-BACDCC7997DE}" srcOrd="0" destOrd="0" presId="urn:microsoft.com/office/officeart/2005/8/layout/process1"/>
    <dgm:cxn modelId="{E42DBA9A-F74F-483D-955D-46174A8241EE}" type="presParOf" srcId="{5AC8BE6E-3D1D-40A6-AD6C-794C199D269A}" destId="{4956D711-E9F2-48B4-9CF8-7DBDD4C3852B}" srcOrd="1" destOrd="0" presId="urn:microsoft.com/office/officeart/2005/8/layout/process1"/>
    <dgm:cxn modelId="{D7BFD18E-8609-451A-BBDE-39A3732CCCEA}" type="presParOf" srcId="{4956D711-E9F2-48B4-9CF8-7DBDD4C3852B}" destId="{62484358-803C-4184-9C65-D67AC3E66B3D}" srcOrd="0" destOrd="0" presId="urn:microsoft.com/office/officeart/2005/8/layout/process1"/>
    <dgm:cxn modelId="{5DB0A310-79C8-4DEE-B127-17B78CD6C296}" type="presParOf" srcId="{5AC8BE6E-3D1D-40A6-AD6C-794C199D269A}" destId="{A1EE16FA-5E56-4AAD-8F5C-90DE5285C177}" srcOrd="2" destOrd="0" presId="urn:microsoft.com/office/officeart/2005/8/layout/process1"/>
    <dgm:cxn modelId="{8619670C-0574-4EA2-A55B-B202FD520DD3}" type="presParOf" srcId="{5AC8BE6E-3D1D-40A6-AD6C-794C199D269A}" destId="{013C39F3-16C3-4CC7-B8CB-0A17F2676E3E}" srcOrd="3" destOrd="0" presId="urn:microsoft.com/office/officeart/2005/8/layout/process1"/>
    <dgm:cxn modelId="{7DA2AE01-CFE2-48C2-89FE-368A7015B56E}" type="presParOf" srcId="{013C39F3-16C3-4CC7-B8CB-0A17F2676E3E}" destId="{4D1FCE37-D56B-4EED-AE9B-BA395A5166CF}" srcOrd="0" destOrd="0" presId="urn:microsoft.com/office/officeart/2005/8/layout/process1"/>
    <dgm:cxn modelId="{6460A6AD-C514-49E8-A6AA-15EBE825E5D7}" type="presParOf" srcId="{5AC8BE6E-3D1D-40A6-AD6C-794C199D269A}" destId="{026A0CDD-C7EB-4D5E-A77D-5A1DAB518CDC}" srcOrd="4" destOrd="0" presId="urn:microsoft.com/office/officeart/2005/8/layout/process1"/>
    <dgm:cxn modelId="{BB300CC7-E9C4-41E7-9940-296AAF332C9C}" type="presParOf" srcId="{5AC8BE6E-3D1D-40A6-AD6C-794C199D269A}" destId="{33BC65AB-C8CE-40D8-9C17-7534259CE8D0}" srcOrd="5" destOrd="0" presId="urn:microsoft.com/office/officeart/2005/8/layout/process1"/>
    <dgm:cxn modelId="{61B90788-E0BF-400B-A7E9-48B76B1E21C2}" type="presParOf" srcId="{33BC65AB-C8CE-40D8-9C17-7534259CE8D0}" destId="{B4A4CE37-55AF-4F03-BB4F-91B631B25230}" srcOrd="0" destOrd="0" presId="urn:microsoft.com/office/officeart/2005/8/layout/process1"/>
    <dgm:cxn modelId="{938B1DDD-7751-49E0-94DD-DFCF3F257BC2}" type="presParOf" srcId="{5AC8BE6E-3D1D-40A6-AD6C-794C199D269A}" destId="{78B54D95-90BC-4034-B10A-9BFB178492C6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79D6DDD-877D-44EC-94A5-A3D66FC71014}" type="doc">
      <dgm:prSet loTypeId="urn:microsoft.com/office/officeart/2011/layout/HexagonRadial" loCatId="cycl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683DB238-946C-4A94-92E2-E8DECDC1434F}">
      <dgm:prSet phldrT="[Text]" custT="1"/>
      <dgm:spPr/>
      <dgm:t>
        <a:bodyPr/>
        <a:lstStyle/>
        <a:p>
          <a:r>
            <a:rPr lang="en-US" sz="1600" dirty="0">
              <a:latin typeface="Calibri" panose="020F0502020204030204" pitchFamily="34" charset="0"/>
              <a:cs typeface="Calibri" panose="020F0502020204030204" pitchFamily="34" charset="0"/>
            </a:rPr>
            <a:t>Non-Storage API Operations</a:t>
          </a:r>
          <a:endParaRPr lang="en-IN" sz="16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1ADCFD9-36C8-4EF4-9BEE-F00EE0E58355}" type="parTrans" cxnId="{FB889FB5-B9B3-419F-AE0D-2F64EDA559A2}">
      <dgm:prSet/>
      <dgm:spPr/>
      <dgm:t>
        <a:bodyPr/>
        <a:lstStyle/>
        <a:p>
          <a:endParaRPr lang="en-IN"/>
        </a:p>
      </dgm:t>
    </dgm:pt>
    <dgm:pt modelId="{1B7C3EBB-C538-48D9-AFEA-887B6F4D2C5A}" type="sibTrans" cxnId="{FB889FB5-B9B3-419F-AE0D-2F64EDA559A2}">
      <dgm:prSet/>
      <dgm:spPr/>
      <dgm:t>
        <a:bodyPr/>
        <a:lstStyle/>
        <a:p>
          <a:endParaRPr lang="en-IN"/>
        </a:p>
      </dgm:t>
    </dgm:pt>
    <dgm:pt modelId="{8DF7D8CC-EC9B-4042-BFE4-453AA37EAD33}">
      <dgm:prSet phldrT="[Text]" custT="1"/>
      <dgm:spPr/>
      <dgm:t>
        <a:bodyPr/>
        <a:lstStyle/>
        <a:p>
          <a:r>
            <a:rPr lang="en-US" sz="1600" dirty="0">
              <a:latin typeface="Calibri" panose="020F0502020204030204" pitchFamily="34" charset="0"/>
              <a:cs typeface="Calibri" panose="020F0502020204030204" pitchFamily="34" charset="0"/>
            </a:rPr>
            <a:t>Detect-Labels</a:t>
          </a:r>
          <a:endParaRPr lang="en-IN" sz="16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138A87C-9C48-42C3-BD74-3115A85139D8}" type="parTrans" cxnId="{777CFA5A-ECF9-41A8-A90B-E4044686D051}">
      <dgm:prSet/>
      <dgm:spPr/>
      <dgm:t>
        <a:bodyPr/>
        <a:lstStyle/>
        <a:p>
          <a:endParaRPr lang="en-IN"/>
        </a:p>
      </dgm:t>
    </dgm:pt>
    <dgm:pt modelId="{996F4A85-7DB0-47C1-916F-BF45BDAC3E55}" type="sibTrans" cxnId="{777CFA5A-ECF9-41A8-A90B-E4044686D051}">
      <dgm:prSet/>
      <dgm:spPr/>
      <dgm:t>
        <a:bodyPr/>
        <a:lstStyle/>
        <a:p>
          <a:endParaRPr lang="en-IN"/>
        </a:p>
      </dgm:t>
    </dgm:pt>
    <dgm:pt modelId="{613A5013-B0DC-4AD4-9065-C7331E0568C3}">
      <dgm:prSet phldrT="[Text]" custT="1"/>
      <dgm:spPr/>
      <dgm:t>
        <a:bodyPr/>
        <a:lstStyle/>
        <a:p>
          <a:r>
            <a:rPr lang="en-US" sz="1600" dirty="0">
              <a:latin typeface="Calibri" panose="020F0502020204030204" pitchFamily="34" charset="0"/>
              <a:cs typeface="Calibri" panose="020F0502020204030204" pitchFamily="34" charset="0"/>
            </a:rPr>
            <a:t>Detect</a:t>
          </a:r>
        </a:p>
        <a:p>
          <a:r>
            <a:rPr lang="en-US" sz="1600" dirty="0">
              <a:latin typeface="Calibri" panose="020F0502020204030204" pitchFamily="34" charset="0"/>
              <a:cs typeface="Calibri" panose="020F0502020204030204" pitchFamily="34" charset="0"/>
            </a:rPr>
            <a:t>Faces</a:t>
          </a:r>
          <a:endParaRPr lang="en-IN" sz="16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724646D-32BD-4CC0-AEAD-082504330B35}" type="parTrans" cxnId="{0F2805D8-CA7D-4051-9B27-31FCB35738A5}">
      <dgm:prSet/>
      <dgm:spPr/>
      <dgm:t>
        <a:bodyPr/>
        <a:lstStyle/>
        <a:p>
          <a:endParaRPr lang="en-IN"/>
        </a:p>
      </dgm:t>
    </dgm:pt>
    <dgm:pt modelId="{7CDE299E-A3E2-4C89-B4DE-3056C2E946F1}" type="sibTrans" cxnId="{0F2805D8-CA7D-4051-9B27-31FCB35738A5}">
      <dgm:prSet/>
      <dgm:spPr/>
      <dgm:t>
        <a:bodyPr/>
        <a:lstStyle/>
        <a:p>
          <a:endParaRPr lang="en-IN"/>
        </a:p>
      </dgm:t>
    </dgm:pt>
    <dgm:pt modelId="{9E7DD05E-E313-4BB1-ABC0-C752B7AA157C}">
      <dgm:prSet phldrT="[Text]" custT="1"/>
      <dgm:spPr/>
      <dgm:t>
        <a:bodyPr/>
        <a:lstStyle/>
        <a:p>
          <a:r>
            <a:rPr lang="en-US" sz="1600" dirty="0">
              <a:latin typeface="Calibri" panose="020F0502020204030204" pitchFamily="34" charset="0"/>
              <a:cs typeface="Calibri" panose="020F0502020204030204" pitchFamily="34" charset="0"/>
            </a:rPr>
            <a:t>Detect</a:t>
          </a:r>
        </a:p>
        <a:p>
          <a:r>
            <a:rPr lang="en-US" sz="1600" dirty="0">
              <a:latin typeface="Calibri" panose="020F0502020204030204" pitchFamily="34" charset="0"/>
              <a:cs typeface="Calibri" panose="020F0502020204030204" pitchFamily="34" charset="0"/>
            </a:rPr>
            <a:t>Moderation</a:t>
          </a:r>
        </a:p>
        <a:p>
          <a:r>
            <a:rPr lang="en-US" sz="1600" dirty="0">
              <a:latin typeface="Calibri" panose="020F0502020204030204" pitchFamily="34" charset="0"/>
              <a:cs typeface="Calibri" panose="020F0502020204030204" pitchFamily="34" charset="0"/>
            </a:rPr>
            <a:t>Labels</a:t>
          </a:r>
          <a:endParaRPr lang="en-IN" sz="16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2F780FE-F3B1-4EB2-A8C5-78C77992C162}" type="parTrans" cxnId="{362181D8-0D9E-4D18-8C6D-A6DD9F864C52}">
      <dgm:prSet/>
      <dgm:spPr/>
      <dgm:t>
        <a:bodyPr/>
        <a:lstStyle/>
        <a:p>
          <a:endParaRPr lang="en-IN"/>
        </a:p>
      </dgm:t>
    </dgm:pt>
    <dgm:pt modelId="{20AFDEC0-84EC-49BF-9696-1D4C0155D066}" type="sibTrans" cxnId="{362181D8-0D9E-4D18-8C6D-A6DD9F864C52}">
      <dgm:prSet/>
      <dgm:spPr/>
      <dgm:t>
        <a:bodyPr/>
        <a:lstStyle/>
        <a:p>
          <a:endParaRPr lang="en-IN"/>
        </a:p>
      </dgm:t>
    </dgm:pt>
    <dgm:pt modelId="{ED21B211-4821-4F34-BC27-791AF3DBE312}">
      <dgm:prSet phldrT="[Text]" custT="1"/>
      <dgm:spPr/>
      <dgm:t>
        <a:bodyPr/>
        <a:lstStyle/>
        <a:p>
          <a:r>
            <a:rPr lang="en-US" sz="1600" dirty="0">
              <a:latin typeface="Calibri" panose="020F0502020204030204" pitchFamily="34" charset="0"/>
              <a:cs typeface="Calibri" panose="020F0502020204030204" pitchFamily="34" charset="0"/>
            </a:rPr>
            <a:t>Recognize</a:t>
          </a:r>
        </a:p>
        <a:p>
          <a:r>
            <a:rPr lang="en-US" sz="1600" dirty="0">
              <a:latin typeface="Calibri" panose="020F0502020204030204" pitchFamily="34" charset="0"/>
              <a:cs typeface="Calibri" panose="020F0502020204030204" pitchFamily="34" charset="0"/>
            </a:rPr>
            <a:t>Celebrities</a:t>
          </a:r>
          <a:endParaRPr lang="en-IN" sz="16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AA56171-088C-43DA-B7AB-154A50E579FA}" type="parTrans" cxnId="{1BBE604B-496F-421A-8CCD-6B07DAFD5B4C}">
      <dgm:prSet/>
      <dgm:spPr/>
      <dgm:t>
        <a:bodyPr/>
        <a:lstStyle/>
        <a:p>
          <a:endParaRPr lang="en-IN"/>
        </a:p>
      </dgm:t>
    </dgm:pt>
    <dgm:pt modelId="{0C1F7A27-78E1-4633-80D0-AE594E32B142}" type="sibTrans" cxnId="{1BBE604B-496F-421A-8CCD-6B07DAFD5B4C}">
      <dgm:prSet/>
      <dgm:spPr/>
      <dgm:t>
        <a:bodyPr/>
        <a:lstStyle/>
        <a:p>
          <a:endParaRPr lang="en-IN"/>
        </a:p>
      </dgm:t>
    </dgm:pt>
    <dgm:pt modelId="{F6F0CFC8-3781-4611-9C86-063682FC3B5A}">
      <dgm:prSet phldrT="[Text]" custT="1"/>
      <dgm:spPr/>
      <dgm:t>
        <a:bodyPr/>
        <a:lstStyle/>
        <a:p>
          <a:r>
            <a:rPr lang="en-US" sz="1600" dirty="0">
              <a:latin typeface="Calibri" panose="020F0502020204030204" pitchFamily="34" charset="0"/>
              <a:cs typeface="Calibri" panose="020F0502020204030204" pitchFamily="34" charset="0"/>
            </a:rPr>
            <a:t>Compare</a:t>
          </a:r>
        </a:p>
        <a:p>
          <a:r>
            <a:rPr lang="en-US" sz="1600" dirty="0">
              <a:latin typeface="Calibri" panose="020F0502020204030204" pitchFamily="34" charset="0"/>
              <a:cs typeface="Calibri" panose="020F0502020204030204" pitchFamily="34" charset="0"/>
            </a:rPr>
            <a:t>Faces</a:t>
          </a:r>
          <a:endParaRPr lang="en-IN" sz="16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0B84D28-24AB-43C6-A7AD-06884FE87FC2}" type="parTrans" cxnId="{6BED3578-66FD-404B-99A5-CF6FC6F397A8}">
      <dgm:prSet/>
      <dgm:spPr/>
      <dgm:t>
        <a:bodyPr/>
        <a:lstStyle/>
        <a:p>
          <a:endParaRPr lang="en-IN"/>
        </a:p>
      </dgm:t>
    </dgm:pt>
    <dgm:pt modelId="{EAB8E6E1-9FCF-41D0-B6B1-B46C6816F31F}" type="sibTrans" cxnId="{6BED3578-66FD-404B-99A5-CF6FC6F397A8}">
      <dgm:prSet/>
      <dgm:spPr/>
      <dgm:t>
        <a:bodyPr/>
        <a:lstStyle/>
        <a:p>
          <a:endParaRPr lang="en-IN"/>
        </a:p>
      </dgm:t>
    </dgm:pt>
    <dgm:pt modelId="{8E05C4F7-8F3E-4748-A2FC-7354EAA3161D}">
      <dgm:prSet phldrT="[Text]" custT="1"/>
      <dgm:spPr/>
      <dgm:t>
        <a:bodyPr/>
        <a:lstStyle/>
        <a:p>
          <a:r>
            <a:rPr lang="en-US" sz="1600" dirty="0">
              <a:latin typeface="Calibri" panose="020F0502020204030204" pitchFamily="34" charset="0"/>
              <a:cs typeface="Calibri" panose="020F0502020204030204" pitchFamily="34" charset="0"/>
            </a:rPr>
            <a:t>Detect-Text</a:t>
          </a:r>
          <a:endParaRPr lang="en-IN" sz="16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24DF7C6-D015-4B9B-8B7A-DBF551CE547A}" type="parTrans" cxnId="{253CC441-DE62-45DB-A1CB-6ED8B232207A}">
      <dgm:prSet/>
      <dgm:spPr/>
      <dgm:t>
        <a:bodyPr/>
        <a:lstStyle/>
        <a:p>
          <a:endParaRPr lang="en-IN"/>
        </a:p>
      </dgm:t>
    </dgm:pt>
    <dgm:pt modelId="{F06E64C1-C3B8-4972-90D0-BA9042137637}" type="sibTrans" cxnId="{253CC441-DE62-45DB-A1CB-6ED8B232207A}">
      <dgm:prSet/>
      <dgm:spPr/>
      <dgm:t>
        <a:bodyPr/>
        <a:lstStyle/>
        <a:p>
          <a:endParaRPr lang="en-IN"/>
        </a:p>
      </dgm:t>
    </dgm:pt>
    <dgm:pt modelId="{E6659B7A-A55A-4E40-ABC2-334361ECA278}" type="pres">
      <dgm:prSet presAssocID="{E79D6DDD-877D-44EC-94A5-A3D66FC71014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1E2F0FF3-1C84-44D0-BEBF-0B47A9F0108A}" type="pres">
      <dgm:prSet presAssocID="{683DB238-946C-4A94-92E2-E8DECDC1434F}" presName="Parent" presStyleLbl="node0" presStyleIdx="0" presStyleCnt="1">
        <dgm:presLayoutVars>
          <dgm:chMax val="6"/>
          <dgm:chPref val="6"/>
        </dgm:presLayoutVars>
      </dgm:prSet>
      <dgm:spPr/>
    </dgm:pt>
    <dgm:pt modelId="{A818A065-1A39-4F1F-B26C-C9AB9AD033F3}" type="pres">
      <dgm:prSet presAssocID="{8DF7D8CC-EC9B-4042-BFE4-453AA37EAD33}" presName="Accent1" presStyleCnt="0"/>
      <dgm:spPr/>
    </dgm:pt>
    <dgm:pt modelId="{3EAF5BA9-BCB1-4F73-BAAE-5E7E743BE4DC}" type="pres">
      <dgm:prSet presAssocID="{8DF7D8CC-EC9B-4042-BFE4-453AA37EAD33}" presName="Accent" presStyleLbl="bgShp" presStyleIdx="0" presStyleCnt="6"/>
      <dgm:spPr/>
    </dgm:pt>
    <dgm:pt modelId="{A0FC33BE-9F0D-4217-ABB2-C905118D724B}" type="pres">
      <dgm:prSet presAssocID="{8DF7D8CC-EC9B-4042-BFE4-453AA37EAD33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3B2882E7-34F2-4069-A444-68B12F05AC29}" type="pres">
      <dgm:prSet presAssocID="{613A5013-B0DC-4AD4-9065-C7331E0568C3}" presName="Accent2" presStyleCnt="0"/>
      <dgm:spPr/>
    </dgm:pt>
    <dgm:pt modelId="{C8CC2B00-883B-49C0-BD9E-C59474D1D50C}" type="pres">
      <dgm:prSet presAssocID="{613A5013-B0DC-4AD4-9065-C7331E0568C3}" presName="Accent" presStyleLbl="bgShp" presStyleIdx="1" presStyleCnt="6"/>
      <dgm:spPr/>
    </dgm:pt>
    <dgm:pt modelId="{DD1B7AB4-18E6-445F-B812-A3D234E2803D}" type="pres">
      <dgm:prSet presAssocID="{613A5013-B0DC-4AD4-9065-C7331E0568C3}" presName="Child2" presStyleLbl="node1" presStyleIdx="1" presStyleCnt="6" custScaleX="96962" custScaleY="90214">
        <dgm:presLayoutVars>
          <dgm:chMax val="0"/>
          <dgm:chPref val="0"/>
          <dgm:bulletEnabled val="1"/>
        </dgm:presLayoutVars>
      </dgm:prSet>
      <dgm:spPr/>
    </dgm:pt>
    <dgm:pt modelId="{53294C31-3956-4C95-BA89-7355A3E3E329}" type="pres">
      <dgm:prSet presAssocID="{9E7DD05E-E313-4BB1-ABC0-C752B7AA157C}" presName="Accent3" presStyleCnt="0"/>
      <dgm:spPr/>
    </dgm:pt>
    <dgm:pt modelId="{A057B386-588F-41F0-9A43-AA21CC7FCB3D}" type="pres">
      <dgm:prSet presAssocID="{9E7DD05E-E313-4BB1-ABC0-C752B7AA157C}" presName="Accent" presStyleLbl="bgShp" presStyleIdx="2" presStyleCnt="6"/>
      <dgm:spPr/>
    </dgm:pt>
    <dgm:pt modelId="{2FCA0A6B-ADC0-4A27-93B6-E5D29EC74B13}" type="pres">
      <dgm:prSet presAssocID="{9E7DD05E-E313-4BB1-ABC0-C752B7AA157C}" presName="Child3" presStyleLbl="node1" presStyleIdx="2" presStyleCnt="6" custScaleX="110335">
        <dgm:presLayoutVars>
          <dgm:chMax val="0"/>
          <dgm:chPref val="0"/>
          <dgm:bulletEnabled val="1"/>
        </dgm:presLayoutVars>
      </dgm:prSet>
      <dgm:spPr/>
    </dgm:pt>
    <dgm:pt modelId="{971BFDBE-A43C-43E8-A2A9-7EFD1E705703}" type="pres">
      <dgm:prSet presAssocID="{ED21B211-4821-4F34-BC27-791AF3DBE312}" presName="Accent4" presStyleCnt="0"/>
      <dgm:spPr/>
    </dgm:pt>
    <dgm:pt modelId="{600E47D0-67F7-4CF7-BA03-CE2F2D818333}" type="pres">
      <dgm:prSet presAssocID="{ED21B211-4821-4F34-BC27-791AF3DBE312}" presName="Accent" presStyleLbl="bgShp" presStyleIdx="3" presStyleCnt="6"/>
      <dgm:spPr/>
    </dgm:pt>
    <dgm:pt modelId="{4045D542-3161-4E37-849A-3C5A3F9C3966}" type="pres">
      <dgm:prSet presAssocID="{ED21B211-4821-4F34-BC27-791AF3DBE312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37DA45B0-5AFB-4B28-8F6C-33E34B650728}" type="pres">
      <dgm:prSet presAssocID="{F6F0CFC8-3781-4611-9C86-063682FC3B5A}" presName="Accent5" presStyleCnt="0"/>
      <dgm:spPr/>
    </dgm:pt>
    <dgm:pt modelId="{42DECA99-B08F-43F1-B921-2BF8D1C07ED8}" type="pres">
      <dgm:prSet presAssocID="{F6F0CFC8-3781-4611-9C86-063682FC3B5A}" presName="Accent" presStyleLbl="bgShp" presStyleIdx="4" presStyleCnt="6"/>
      <dgm:spPr/>
    </dgm:pt>
    <dgm:pt modelId="{E329081A-6160-495C-8718-1F4321F6119A}" type="pres">
      <dgm:prSet presAssocID="{F6F0CFC8-3781-4611-9C86-063682FC3B5A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3C012C83-B2BF-4E1E-8177-EF83CC4DE165}" type="pres">
      <dgm:prSet presAssocID="{8E05C4F7-8F3E-4748-A2FC-7354EAA3161D}" presName="Accent6" presStyleCnt="0"/>
      <dgm:spPr/>
    </dgm:pt>
    <dgm:pt modelId="{8216B36F-9AC3-42A7-BF4C-F504A1A4AB91}" type="pres">
      <dgm:prSet presAssocID="{8E05C4F7-8F3E-4748-A2FC-7354EAA3161D}" presName="Accent" presStyleLbl="bgShp" presStyleIdx="5" presStyleCnt="6"/>
      <dgm:spPr/>
    </dgm:pt>
    <dgm:pt modelId="{2668662F-CCA5-4522-8DDF-5D25060C6AFB}" type="pres">
      <dgm:prSet presAssocID="{8E05C4F7-8F3E-4748-A2FC-7354EAA3161D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4C6FB900-D1E0-48AB-879A-E7A25B6BCEE8}" type="presOf" srcId="{F6F0CFC8-3781-4611-9C86-063682FC3B5A}" destId="{E329081A-6160-495C-8718-1F4321F6119A}" srcOrd="0" destOrd="0" presId="urn:microsoft.com/office/officeart/2011/layout/HexagonRadial"/>
    <dgm:cxn modelId="{2A73465B-6EF2-45C4-8DD6-100D0B516CA9}" type="presOf" srcId="{ED21B211-4821-4F34-BC27-791AF3DBE312}" destId="{4045D542-3161-4E37-849A-3C5A3F9C3966}" srcOrd="0" destOrd="0" presId="urn:microsoft.com/office/officeart/2011/layout/HexagonRadial"/>
    <dgm:cxn modelId="{253CC441-DE62-45DB-A1CB-6ED8B232207A}" srcId="{683DB238-946C-4A94-92E2-E8DECDC1434F}" destId="{8E05C4F7-8F3E-4748-A2FC-7354EAA3161D}" srcOrd="5" destOrd="0" parTransId="{C24DF7C6-D015-4B9B-8B7A-DBF551CE547A}" sibTransId="{F06E64C1-C3B8-4972-90D0-BA9042137637}"/>
    <dgm:cxn modelId="{9DE31E42-EEAA-40B2-BDB1-BC4DCA081F47}" type="presOf" srcId="{8E05C4F7-8F3E-4748-A2FC-7354EAA3161D}" destId="{2668662F-CCA5-4522-8DDF-5D25060C6AFB}" srcOrd="0" destOrd="0" presId="urn:microsoft.com/office/officeart/2011/layout/HexagonRadial"/>
    <dgm:cxn modelId="{1BBE604B-496F-421A-8CCD-6B07DAFD5B4C}" srcId="{683DB238-946C-4A94-92E2-E8DECDC1434F}" destId="{ED21B211-4821-4F34-BC27-791AF3DBE312}" srcOrd="3" destOrd="0" parTransId="{0AA56171-088C-43DA-B7AB-154A50E579FA}" sibTransId="{0C1F7A27-78E1-4633-80D0-AE594E32B142}"/>
    <dgm:cxn modelId="{6BED3578-66FD-404B-99A5-CF6FC6F397A8}" srcId="{683DB238-946C-4A94-92E2-E8DECDC1434F}" destId="{F6F0CFC8-3781-4611-9C86-063682FC3B5A}" srcOrd="4" destOrd="0" parTransId="{40B84D28-24AB-43C6-A7AD-06884FE87FC2}" sibTransId="{EAB8E6E1-9FCF-41D0-B6B1-B46C6816F31F}"/>
    <dgm:cxn modelId="{777CFA5A-ECF9-41A8-A90B-E4044686D051}" srcId="{683DB238-946C-4A94-92E2-E8DECDC1434F}" destId="{8DF7D8CC-EC9B-4042-BFE4-453AA37EAD33}" srcOrd="0" destOrd="0" parTransId="{B138A87C-9C48-42C3-BD74-3115A85139D8}" sibTransId="{996F4A85-7DB0-47C1-916F-BF45BDAC3E55}"/>
    <dgm:cxn modelId="{040B8891-3C2F-4703-BC62-CB6F9A3C3FE5}" type="presOf" srcId="{683DB238-946C-4A94-92E2-E8DECDC1434F}" destId="{1E2F0FF3-1C84-44D0-BEBF-0B47A9F0108A}" srcOrd="0" destOrd="0" presId="urn:microsoft.com/office/officeart/2011/layout/HexagonRadial"/>
    <dgm:cxn modelId="{CFC5E79D-4D2F-4253-B0B7-1A2B53925335}" type="presOf" srcId="{613A5013-B0DC-4AD4-9065-C7331E0568C3}" destId="{DD1B7AB4-18E6-445F-B812-A3D234E2803D}" srcOrd="0" destOrd="0" presId="urn:microsoft.com/office/officeart/2011/layout/HexagonRadial"/>
    <dgm:cxn modelId="{CEABADA4-AAA3-4DC8-BC8B-A46C331F9C2F}" type="presOf" srcId="{9E7DD05E-E313-4BB1-ABC0-C752B7AA157C}" destId="{2FCA0A6B-ADC0-4A27-93B6-E5D29EC74B13}" srcOrd="0" destOrd="0" presId="urn:microsoft.com/office/officeart/2011/layout/HexagonRadial"/>
    <dgm:cxn modelId="{C4AD20B2-093A-4300-9AC7-C713A9C7C001}" type="presOf" srcId="{8DF7D8CC-EC9B-4042-BFE4-453AA37EAD33}" destId="{A0FC33BE-9F0D-4217-ABB2-C905118D724B}" srcOrd="0" destOrd="0" presId="urn:microsoft.com/office/officeart/2011/layout/HexagonRadial"/>
    <dgm:cxn modelId="{FB889FB5-B9B3-419F-AE0D-2F64EDA559A2}" srcId="{E79D6DDD-877D-44EC-94A5-A3D66FC71014}" destId="{683DB238-946C-4A94-92E2-E8DECDC1434F}" srcOrd="0" destOrd="0" parTransId="{21ADCFD9-36C8-4EF4-9BEE-F00EE0E58355}" sibTransId="{1B7C3EBB-C538-48D9-AFEA-887B6F4D2C5A}"/>
    <dgm:cxn modelId="{0F2805D8-CA7D-4051-9B27-31FCB35738A5}" srcId="{683DB238-946C-4A94-92E2-E8DECDC1434F}" destId="{613A5013-B0DC-4AD4-9065-C7331E0568C3}" srcOrd="1" destOrd="0" parTransId="{3724646D-32BD-4CC0-AEAD-082504330B35}" sibTransId="{7CDE299E-A3E2-4C89-B4DE-3056C2E946F1}"/>
    <dgm:cxn modelId="{362181D8-0D9E-4D18-8C6D-A6DD9F864C52}" srcId="{683DB238-946C-4A94-92E2-E8DECDC1434F}" destId="{9E7DD05E-E313-4BB1-ABC0-C752B7AA157C}" srcOrd="2" destOrd="0" parTransId="{92F780FE-F3B1-4EB2-A8C5-78C77992C162}" sibTransId="{20AFDEC0-84EC-49BF-9696-1D4C0155D066}"/>
    <dgm:cxn modelId="{FB34ADF3-F413-43AE-8EFE-FDA8DCA7EE30}" type="presOf" srcId="{E79D6DDD-877D-44EC-94A5-A3D66FC71014}" destId="{E6659B7A-A55A-4E40-ABC2-334361ECA278}" srcOrd="0" destOrd="0" presId="urn:microsoft.com/office/officeart/2011/layout/HexagonRadial"/>
    <dgm:cxn modelId="{329F8F3C-12E6-4631-BCF0-4069DA3BE749}" type="presParOf" srcId="{E6659B7A-A55A-4E40-ABC2-334361ECA278}" destId="{1E2F0FF3-1C84-44D0-BEBF-0B47A9F0108A}" srcOrd="0" destOrd="0" presId="urn:microsoft.com/office/officeart/2011/layout/HexagonRadial"/>
    <dgm:cxn modelId="{BB79E6D7-9E6D-4BA0-B125-F03F7AEF6199}" type="presParOf" srcId="{E6659B7A-A55A-4E40-ABC2-334361ECA278}" destId="{A818A065-1A39-4F1F-B26C-C9AB9AD033F3}" srcOrd="1" destOrd="0" presId="urn:microsoft.com/office/officeart/2011/layout/HexagonRadial"/>
    <dgm:cxn modelId="{03900DAD-5507-45D2-B2C3-E4049934B7CB}" type="presParOf" srcId="{A818A065-1A39-4F1F-B26C-C9AB9AD033F3}" destId="{3EAF5BA9-BCB1-4F73-BAAE-5E7E743BE4DC}" srcOrd="0" destOrd="0" presId="urn:microsoft.com/office/officeart/2011/layout/HexagonRadial"/>
    <dgm:cxn modelId="{B287E3D0-A5AD-423E-A168-C2DD609772B3}" type="presParOf" srcId="{E6659B7A-A55A-4E40-ABC2-334361ECA278}" destId="{A0FC33BE-9F0D-4217-ABB2-C905118D724B}" srcOrd="2" destOrd="0" presId="urn:microsoft.com/office/officeart/2011/layout/HexagonRadial"/>
    <dgm:cxn modelId="{81E47BB2-800D-4A33-B4C0-2508C2326F16}" type="presParOf" srcId="{E6659B7A-A55A-4E40-ABC2-334361ECA278}" destId="{3B2882E7-34F2-4069-A444-68B12F05AC29}" srcOrd="3" destOrd="0" presId="urn:microsoft.com/office/officeart/2011/layout/HexagonRadial"/>
    <dgm:cxn modelId="{60B0B572-DECA-4E0E-83FF-560C62D6AFCC}" type="presParOf" srcId="{3B2882E7-34F2-4069-A444-68B12F05AC29}" destId="{C8CC2B00-883B-49C0-BD9E-C59474D1D50C}" srcOrd="0" destOrd="0" presId="urn:microsoft.com/office/officeart/2011/layout/HexagonRadial"/>
    <dgm:cxn modelId="{EB48C540-AEA6-4BB3-9E24-AC6ABE57F989}" type="presParOf" srcId="{E6659B7A-A55A-4E40-ABC2-334361ECA278}" destId="{DD1B7AB4-18E6-445F-B812-A3D234E2803D}" srcOrd="4" destOrd="0" presId="urn:microsoft.com/office/officeart/2011/layout/HexagonRadial"/>
    <dgm:cxn modelId="{67302CC4-F70F-4D0C-A0F5-7E8527CEBDFE}" type="presParOf" srcId="{E6659B7A-A55A-4E40-ABC2-334361ECA278}" destId="{53294C31-3956-4C95-BA89-7355A3E3E329}" srcOrd="5" destOrd="0" presId="urn:microsoft.com/office/officeart/2011/layout/HexagonRadial"/>
    <dgm:cxn modelId="{E274A7F0-EFD3-45FA-8A42-045A2093989E}" type="presParOf" srcId="{53294C31-3956-4C95-BA89-7355A3E3E329}" destId="{A057B386-588F-41F0-9A43-AA21CC7FCB3D}" srcOrd="0" destOrd="0" presId="urn:microsoft.com/office/officeart/2011/layout/HexagonRadial"/>
    <dgm:cxn modelId="{A206085E-4C76-433B-9C24-577082154362}" type="presParOf" srcId="{E6659B7A-A55A-4E40-ABC2-334361ECA278}" destId="{2FCA0A6B-ADC0-4A27-93B6-E5D29EC74B13}" srcOrd="6" destOrd="0" presId="urn:microsoft.com/office/officeart/2011/layout/HexagonRadial"/>
    <dgm:cxn modelId="{6396D1C2-B75E-4A4D-8FF6-B11E3714D460}" type="presParOf" srcId="{E6659B7A-A55A-4E40-ABC2-334361ECA278}" destId="{971BFDBE-A43C-43E8-A2A9-7EFD1E705703}" srcOrd="7" destOrd="0" presId="urn:microsoft.com/office/officeart/2011/layout/HexagonRadial"/>
    <dgm:cxn modelId="{9F7AAC8B-A389-425D-82C9-1B9412C569DD}" type="presParOf" srcId="{971BFDBE-A43C-43E8-A2A9-7EFD1E705703}" destId="{600E47D0-67F7-4CF7-BA03-CE2F2D818333}" srcOrd="0" destOrd="0" presId="urn:microsoft.com/office/officeart/2011/layout/HexagonRadial"/>
    <dgm:cxn modelId="{ED8E219C-0AA3-4363-825D-1DA6A3F4D0F6}" type="presParOf" srcId="{E6659B7A-A55A-4E40-ABC2-334361ECA278}" destId="{4045D542-3161-4E37-849A-3C5A3F9C3966}" srcOrd="8" destOrd="0" presId="urn:microsoft.com/office/officeart/2011/layout/HexagonRadial"/>
    <dgm:cxn modelId="{17955D4F-ED29-4B6C-8833-62E47C48DC33}" type="presParOf" srcId="{E6659B7A-A55A-4E40-ABC2-334361ECA278}" destId="{37DA45B0-5AFB-4B28-8F6C-33E34B650728}" srcOrd="9" destOrd="0" presId="urn:microsoft.com/office/officeart/2011/layout/HexagonRadial"/>
    <dgm:cxn modelId="{CBB1FDB5-6701-4345-9EEF-5465B10E1047}" type="presParOf" srcId="{37DA45B0-5AFB-4B28-8F6C-33E34B650728}" destId="{42DECA99-B08F-43F1-B921-2BF8D1C07ED8}" srcOrd="0" destOrd="0" presId="urn:microsoft.com/office/officeart/2011/layout/HexagonRadial"/>
    <dgm:cxn modelId="{95265DA8-0A73-4080-9E03-3D1A65D8BB03}" type="presParOf" srcId="{E6659B7A-A55A-4E40-ABC2-334361ECA278}" destId="{E329081A-6160-495C-8718-1F4321F6119A}" srcOrd="10" destOrd="0" presId="urn:microsoft.com/office/officeart/2011/layout/HexagonRadial"/>
    <dgm:cxn modelId="{CA2FEBD6-8100-413E-A6E5-46019FB8C2FB}" type="presParOf" srcId="{E6659B7A-A55A-4E40-ABC2-334361ECA278}" destId="{3C012C83-B2BF-4E1E-8177-EF83CC4DE165}" srcOrd="11" destOrd="0" presId="urn:microsoft.com/office/officeart/2011/layout/HexagonRadial"/>
    <dgm:cxn modelId="{DBA947B3-32E2-42BD-B3DB-1CACAB9986FA}" type="presParOf" srcId="{3C012C83-B2BF-4E1E-8177-EF83CC4DE165}" destId="{8216B36F-9AC3-42A7-BF4C-F504A1A4AB91}" srcOrd="0" destOrd="0" presId="urn:microsoft.com/office/officeart/2011/layout/HexagonRadial"/>
    <dgm:cxn modelId="{2AB205B4-3AA1-4536-A0B2-2C6B27383AE7}" type="presParOf" srcId="{E6659B7A-A55A-4E40-ABC2-334361ECA278}" destId="{2668662F-CCA5-4522-8DDF-5D25060C6AFB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79D6DDD-877D-44EC-94A5-A3D66FC71014}" type="doc">
      <dgm:prSet loTypeId="urn:microsoft.com/office/officeart/2011/layout/HexagonRadial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683DB238-946C-4A94-92E2-E8DECDC1434F}">
      <dgm:prSet phldrT="[Text]" custT="1"/>
      <dgm:spPr/>
      <dgm:t>
        <a:bodyPr/>
        <a:lstStyle/>
        <a:p>
          <a:r>
            <a:rPr lang="en-US" sz="1600" dirty="0">
              <a:latin typeface="Calibri" panose="020F0502020204030204" pitchFamily="34" charset="0"/>
              <a:cs typeface="Calibri" panose="020F0502020204030204" pitchFamily="34" charset="0"/>
            </a:rPr>
            <a:t>Storage API Operations</a:t>
          </a:r>
          <a:endParaRPr lang="en-IN" sz="16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1ADCFD9-36C8-4EF4-9BEE-F00EE0E58355}" type="parTrans" cxnId="{FB889FB5-B9B3-419F-AE0D-2F64EDA559A2}">
      <dgm:prSet/>
      <dgm:spPr/>
      <dgm:t>
        <a:bodyPr/>
        <a:lstStyle/>
        <a:p>
          <a:endParaRPr lang="en-IN"/>
        </a:p>
      </dgm:t>
    </dgm:pt>
    <dgm:pt modelId="{1B7C3EBB-C538-48D9-AFEA-887B6F4D2C5A}" type="sibTrans" cxnId="{FB889FB5-B9B3-419F-AE0D-2F64EDA559A2}">
      <dgm:prSet/>
      <dgm:spPr/>
      <dgm:t>
        <a:bodyPr/>
        <a:lstStyle/>
        <a:p>
          <a:endParaRPr lang="en-IN"/>
        </a:p>
      </dgm:t>
    </dgm:pt>
    <dgm:pt modelId="{8DF7D8CC-EC9B-4042-BFE4-453AA37EAD33}">
      <dgm:prSet phldrT="[Text]" custT="1"/>
      <dgm:spPr/>
      <dgm:t>
        <a:bodyPr/>
        <a:lstStyle/>
        <a:p>
          <a:r>
            <a:rPr lang="en-US" sz="1600" dirty="0">
              <a:latin typeface="Calibri" panose="020F0502020204030204" pitchFamily="34" charset="0"/>
              <a:cs typeface="Calibri" panose="020F0502020204030204" pitchFamily="34" charset="0"/>
            </a:rPr>
            <a:t>IndexFaces</a:t>
          </a:r>
          <a:endParaRPr lang="en-IN" sz="16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138A87C-9C48-42C3-BD74-3115A85139D8}" type="parTrans" cxnId="{777CFA5A-ECF9-41A8-A90B-E4044686D051}">
      <dgm:prSet/>
      <dgm:spPr/>
      <dgm:t>
        <a:bodyPr/>
        <a:lstStyle/>
        <a:p>
          <a:endParaRPr lang="en-IN"/>
        </a:p>
      </dgm:t>
    </dgm:pt>
    <dgm:pt modelId="{996F4A85-7DB0-47C1-916F-BF45BDAC3E55}" type="sibTrans" cxnId="{777CFA5A-ECF9-41A8-A90B-E4044686D051}">
      <dgm:prSet/>
      <dgm:spPr/>
      <dgm:t>
        <a:bodyPr/>
        <a:lstStyle/>
        <a:p>
          <a:endParaRPr lang="en-IN"/>
        </a:p>
      </dgm:t>
    </dgm:pt>
    <dgm:pt modelId="{613A5013-B0DC-4AD4-9065-C7331E0568C3}">
      <dgm:prSet phldrT="[Text]" custT="1"/>
      <dgm:spPr/>
      <dgm:t>
        <a:bodyPr/>
        <a:lstStyle/>
        <a:p>
          <a:r>
            <a:rPr lang="en-US" sz="1600" dirty="0">
              <a:latin typeface="Calibri" panose="020F0502020204030204" pitchFamily="34" charset="0"/>
              <a:cs typeface="Calibri" panose="020F0502020204030204" pitchFamily="34" charset="0"/>
            </a:rPr>
            <a:t>SearchFacesByImage</a:t>
          </a:r>
          <a:endParaRPr lang="en-IN" sz="16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724646D-32BD-4CC0-AEAD-082504330B35}" type="parTrans" cxnId="{0F2805D8-CA7D-4051-9B27-31FCB35738A5}">
      <dgm:prSet/>
      <dgm:spPr/>
      <dgm:t>
        <a:bodyPr/>
        <a:lstStyle/>
        <a:p>
          <a:endParaRPr lang="en-IN"/>
        </a:p>
      </dgm:t>
    </dgm:pt>
    <dgm:pt modelId="{7CDE299E-A3E2-4C89-B4DE-3056C2E946F1}" type="sibTrans" cxnId="{0F2805D8-CA7D-4051-9B27-31FCB35738A5}">
      <dgm:prSet/>
      <dgm:spPr/>
      <dgm:t>
        <a:bodyPr/>
        <a:lstStyle/>
        <a:p>
          <a:endParaRPr lang="en-IN"/>
        </a:p>
      </dgm:t>
    </dgm:pt>
    <dgm:pt modelId="{9E7DD05E-E313-4BB1-ABC0-C752B7AA157C}">
      <dgm:prSet phldrT="[Text]" custT="1"/>
      <dgm:spPr/>
      <dgm:t>
        <a:bodyPr/>
        <a:lstStyle/>
        <a:p>
          <a:r>
            <a:rPr lang="en-US" sz="1600" dirty="0">
              <a:latin typeface="Calibri" panose="020F0502020204030204" pitchFamily="34" charset="0"/>
              <a:cs typeface="Calibri" panose="020F0502020204030204" pitchFamily="34" charset="0"/>
            </a:rPr>
            <a:t>SearchFaces</a:t>
          </a:r>
          <a:endParaRPr lang="en-IN" sz="16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2F780FE-F3B1-4EB2-A8C5-78C77992C162}" type="parTrans" cxnId="{362181D8-0D9E-4D18-8C6D-A6DD9F864C52}">
      <dgm:prSet/>
      <dgm:spPr/>
      <dgm:t>
        <a:bodyPr/>
        <a:lstStyle/>
        <a:p>
          <a:endParaRPr lang="en-IN"/>
        </a:p>
      </dgm:t>
    </dgm:pt>
    <dgm:pt modelId="{20AFDEC0-84EC-49BF-9696-1D4C0155D066}" type="sibTrans" cxnId="{362181D8-0D9E-4D18-8C6D-A6DD9F864C52}">
      <dgm:prSet/>
      <dgm:spPr/>
      <dgm:t>
        <a:bodyPr/>
        <a:lstStyle/>
        <a:p>
          <a:endParaRPr lang="en-IN"/>
        </a:p>
      </dgm:t>
    </dgm:pt>
    <dgm:pt modelId="{ED21B211-4821-4F34-BC27-791AF3DBE312}">
      <dgm:prSet phldrT="[Text]" custT="1"/>
      <dgm:spPr/>
      <dgm:t>
        <a:bodyPr/>
        <a:lstStyle/>
        <a:p>
          <a:r>
            <a:rPr lang="en-US" sz="1600" dirty="0">
              <a:latin typeface="Calibri" panose="020F0502020204030204" pitchFamily="34" charset="0"/>
              <a:cs typeface="Calibri" panose="020F0502020204030204" pitchFamily="34" charset="0"/>
            </a:rPr>
            <a:t>ListFaces</a:t>
          </a:r>
          <a:endParaRPr lang="en-IN" sz="16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AA56171-088C-43DA-B7AB-154A50E579FA}" type="parTrans" cxnId="{1BBE604B-496F-421A-8CCD-6B07DAFD5B4C}">
      <dgm:prSet/>
      <dgm:spPr/>
      <dgm:t>
        <a:bodyPr/>
        <a:lstStyle/>
        <a:p>
          <a:endParaRPr lang="en-IN"/>
        </a:p>
      </dgm:t>
    </dgm:pt>
    <dgm:pt modelId="{0C1F7A27-78E1-4633-80D0-AE594E32B142}" type="sibTrans" cxnId="{1BBE604B-496F-421A-8CCD-6B07DAFD5B4C}">
      <dgm:prSet/>
      <dgm:spPr/>
      <dgm:t>
        <a:bodyPr/>
        <a:lstStyle/>
        <a:p>
          <a:endParaRPr lang="en-IN"/>
        </a:p>
      </dgm:t>
    </dgm:pt>
    <dgm:pt modelId="{F6F0CFC8-3781-4611-9C86-063682FC3B5A}">
      <dgm:prSet phldrT="[Text]" custT="1"/>
      <dgm:spPr/>
      <dgm:t>
        <a:bodyPr/>
        <a:lstStyle/>
        <a:p>
          <a:r>
            <a:rPr lang="en-US" sz="1600" dirty="0">
              <a:latin typeface="Calibri" panose="020F0502020204030204" pitchFamily="34" charset="0"/>
              <a:cs typeface="Calibri" panose="020F0502020204030204" pitchFamily="34" charset="0"/>
            </a:rPr>
            <a:t>DeleteFaces</a:t>
          </a:r>
          <a:endParaRPr lang="en-IN" sz="16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0B84D28-24AB-43C6-A7AD-06884FE87FC2}" type="parTrans" cxnId="{6BED3578-66FD-404B-99A5-CF6FC6F397A8}">
      <dgm:prSet/>
      <dgm:spPr/>
      <dgm:t>
        <a:bodyPr/>
        <a:lstStyle/>
        <a:p>
          <a:endParaRPr lang="en-IN"/>
        </a:p>
      </dgm:t>
    </dgm:pt>
    <dgm:pt modelId="{EAB8E6E1-9FCF-41D0-B6B1-B46C6816F31F}" type="sibTrans" cxnId="{6BED3578-66FD-404B-99A5-CF6FC6F397A8}">
      <dgm:prSet/>
      <dgm:spPr/>
      <dgm:t>
        <a:bodyPr/>
        <a:lstStyle/>
        <a:p>
          <a:endParaRPr lang="en-IN"/>
        </a:p>
      </dgm:t>
    </dgm:pt>
    <dgm:pt modelId="{8E05C4F7-8F3E-4748-A2FC-7354EAA3161D}">
      <dgm:prSet phldrT="[Text]" custT="1"/>
      <dgm:spPr/>
      <dgm:t>
        <a:bodyPr/>
        <a:lstStyle/>
        <a:p>
          <a:r>
            <a:rPr lang="en-US" sz="1600" dirty="0">
              <a:latin typeface="Calibri" panose="020F0502020204030204" pitchFamily="34" charset="0"/>
              <a:cs typeface="Calibri" panose="020F0502020204030204" pitchFamily="34" charset="0"/>
            </a:rPr>
            <a:t>Create</a:t>
          </a:r>
        </a:p>
        <a:p>
          <a:r>
            <a:rPr lang="en-US" sz="1600" dirty="0">
              <a:latin typeface="Calibri" panose="020F0502020204030204" pitchFamily="34" charset="0"/>
              <a:cs typeface="Calibri" panose="020F0502020204030204" pitchFamily="34" charset="0"/>
            </a:rPr>
            <a:t>Collection</a:t>
          </a:r>
          <a:endParaRPr lang="en-IN" sz="16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24DF7C6-D015-4B9B-8B7A-DBF551CE547A}" type="parTrans" cxnId="{253CC441-DE62-45DB-A1CB-6ED8B232207A}">
      <dgm:prSet/>
      <dgm:spPr/>
      <dgm:t>
        <a:bodyPr/>
        <a:lstStyle/>
        <a:p>
          <a:endParaRPr lang="en-IN"/>
        </a:p>
      </dgm:t>
    </dgm:pt>
    <dgm:pt modelId="{F06E64C1-C3B8-4972-90D0-BA9042137637}" type="sibTrans" cxnId="{253CC441-DE62-45DB-A1CB-6ED8B232207A}">
      <dgm:prSet/>
      <dgm:spPr/>
      <dgm:t>
        <a:bodyPr/>
        <a:lstStyle/>
        <a:p>
          <a:endParaRPr lang="en-IN"/>
        </a:p>
      </dgm:t>
    </dgm:pt>
    <dgm:pt modelId="{E6659B7A-A55A-4E40-ABC2-334361ECA278}" type="pres">
      <dgm:prSet presAssocID="{E79D6DDD-877D-44EC-94A5-A3D66FC71014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1E2F0FF3-1C84-44D0-BEBF-0B47A9F0108A}" type="pres">
      <dgm:prSet presAssocID="{683DB238-946C-4A94-92E2-E8DECDC1434F}" presName="Parent" presStyleLbl="node0" presStyleIdx="0" presStyleCnt="1">
        <dgm:presLayoutVars>
          <dgm:chMax val="6"/>
          <dgm:chPref val="6"/>
        </dgm:presLayoutVars>
      </dgm:prSet>
      <dgm:spPr/>
    </dgm:pt>
    <dgm:pt modelId="{A818A065-1A39-4F1F-B26C-C9AB9AD033F3}" type="pres">
      <dgm:prSet presAssocID="{8DF7D8CC-EC9B-4042-BFE4-453AA37EAD33}" presName="Accent1" presStyleCnt="0"/>
      <dgm:spPr/>
    </dgm:pt>
    <dgm:pt modelId="{3EAF5BA9-BCB1-4F73-BAAE-5E7E743BE4DC}" type="pres">
      <dgm:prSet presAssocID="{8DF7D8CC-EC9B-4042-BFE4-453AA37EAD33}" presName="Accent" presStyleLbl="bgShp" presStyleIdx="0" presStyleCnt="6"/>
      <dgm:spPr/>
    </dgm:pt>
    <dgm:pt modelId="{A0FC33BE-9F0D-4217-ABB2-C905118D724B}" type="pres">
      <dgm:prSet presAssocID="{8DF7D8CC-EC9B-4042-BFE4-453AA37EAD33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3B2882E7-34F2-4069-A444-68B12F05AC29}" type="pres">
      <dgm:prSet presAssocID="{613A5013-B0DC-4AD4-9065-C7331E0568C3}" presName="Accent2" presStyleCnt="0"/>
      <dgm:spPr/>
    </dgm:pt>
    <dgm:pt modelId="{C8CC2B00-883B-49C0-BD9E-C59474D1D50C}" type="pres">
      <dgm:prSet presAssocID="{613A5013-B0DC-4AD4-9065-C7331E0568C3}" presName="Accent" presStyleLbl="bgShp" presStyleIdx="1" presStyleCnt="6"/>
      <dgm:spPr/>
    </dgm:pt>
    <dgm:pt modelId="{DD1B7AB4-18E6-445F-B812-A3D234E2803D}" type="pres">
      <dgm:prSet presAssocID="{613A5013-B0DC-4AD4-9065-C7331E0568C3}" presName="Child2" presStyleLbl="node1" presStyleIdx="1" presStyleCnt="6" custScaleX="109422" custScaleY="89335">
        <dgm:presLayoutVars>
          <dgm:chMax val="0"/>
          <dgm:chPref val="0"/>
          <dgm:bulletEnabled val="1"/>
        </dgm:presLayoutVars>
      </dgm:prSet>
      <dgm:spPr/>
    </dgm:pt>
    <dgm:pt modelId="{53294C31-3956-4C95-BA89-7355A3E3E329}" type="pres">
      <dgm:prSet presAssocID="{9E7DD05E-E313-4BB1-ABC0-C752B7AA157C}" presName="Accent3" presStyleCnt="0"/>
      <dgm:spPr/>
    </dgm:pt>
    <dgm:pt modelId="{A057B386-588F-41F0-9A43-AA21CC7FCB3D}" type="pres">
      <dgm:prSet presAssocID="{9E7DD05E-E313-4BB1-ABC0-C752B7AA157C}" presName="Accent" presStyleLbl="bgShp" presStyleIdx="2" presStyleCnt="6"/>
      <dgm:spPr/>
    </dgm:pt>
    <dgm:pt modelId="{2FCA0A6B-ADC0-4A27-93B6-E5D29EC74B13}" type="pres">
      <dgm:prSet presAssocID="{9E7DD05E-E313-4BB1-ABC0-C752B7AA157C}" presName="Child3" presStyleLbl="node1" presStyleIdx="2" presStyleCnt="6" custScaleX="110335">
        <dgm:presLayoutVars>
          <dgm:chMax val="0"/>
          <dgm:chPref val="0"/>
          <dgm:bulletEnabled val="1"/>
        </dgm:presLayoutVars>
      </dgm:prSet>
      <dgm:spPr/>
    </dgm:pt>
    <dgm:pt modelId="{971BFDBE-A43C-43E8-A2A9-7EFD1E705703}" type="pres">
      <dgm:prSet presAssocID="{ED21B211-4821-4F34-BC27-791AF3DBE312}" presName="Accent4" presStyleCnt="0"/>
      <dgm:spPr/>
    </dgm:pt>
    <dgm:pt modelId="{600E47D0-67F7-4CF7-BA03-CE2F2D818333}" type="pres">
      <dgm:prSet presAssocID="{ED21B211-4821-4F34-BC27-791AF3DBE312}" presName="Accent" presStyleLbl="bgShp" presStyleIdx="3" presStyleCnt="6"/>
      <dgm:spPr/>
    </dgm:pt>
    <dgm:pt modelId="{4045D542-3161-4E37-849A-3C5A3F9C3966}" type="pres">
      <dgm:prSet presAssocID="{ED21B211-4821-4F34-BC27-791AF3DBE312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37DA45B0-5AFB-4B28-8F6C-33E34B650728}" type="pres">
      <dgm:prSet presAssocID="{F6F0CFC8-3781-4611-9C86-063682FC3B5A}" presName="Accent5" presStyleCnt="0"/>
      <dgm:spPr/>
    </dgm:pt>
    <dgm:pt modelId="{42DECA99-B08F-43F1-B921-2BF8D1C07ED8}" type="pres">
      <dgm:prSet presAssocID="{F6F0CFC8-3781-4611-9C86-063682FC3B5A}" presName="Accent" presStyleLbl="bgShp" presStyleIdx="4" presStyleCnt="6"/>
      <dgm:spPr/>
    </dgm:pt>
    <dgm:pt modelId="{E329081A-6160-495C-8718-1F4321F6119A}" type="pres">
      <dgm:prSet presAssocID="{F6F0CFC8-3781-4611-9C86-063682FC3B5A}" presName="Child5" presStyleLbl="node1" presStyleIdx="4" presStyleCnt="6" custScaleX="114107">
        <dgm:presLayoutVars>
          <dgm:chMax val="0"/>
          <dgm:chPref val="0"/>
          <dgm:bulletEnabled val="1"/>
        </dgm:presLayoutVars>
      </dgm:prSet>
      <dgm:spPr/>
    </dgm:pt>
    <dgm:pt modelId="{3C012C83-B2BF-4E1E-8177-EF83CC4DE165}" type="pres">
      <dgm:prSet presAssocID="{8E05C4F7-8F3E-4748-A2FC-7354EAA3161D}" presName="Accent6" presStyleCnt="0"/>
      <dgm:spPr/>
    </dgm:pt>
    <dgm:pt modelId="{8216B36F-9AC3-42A7-BF4C-F504A1A4AB91}" type="pres">
      <dgm:prSet presAssocID="{8E05C4F7-8F3E-4748-A2FC-7354EAA3161D}" presName="Accent" presStyleLbl="bgShp" presStyleIdx="5" presStyleCnt="6"/>
      <dgm:spPr/>
    </dgm:pt>
    <dgm:pt modelId="{2668662F-CCA5-4522-8DDF-5D25060C6AFB}" type="pres">
      <dgm:prSet presAssocID="{8E05C4F7-8F3E-4748-A2FC-7354EAA3161D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4C6FB900-D1E0-48AB-879A-E7A25B6BCEE8}" type="presOf" srcId="{F6F0CFC8-3781-4611-9C86-063682FC3B5A}" destId="{E329081A-6160-495C-8718-1F4321F6119A}" srcOrd="0" destOrd="0" presId="urn:microsoft.com/office/officeart/2011/layout/HexagonRadial"/>
    <dgm:cxn modelId="{2A73465B-6EF2-45C4-8DD6-100D0B516CA9}" type="presOf" srcId="{ED21B211-4821-4F34-BC27-791AF3DBE312}" destId="{4045D542-3161-4E37-849A-3C5A3F9C3966}" srcOrd="0" destOrd="0" presId="urn:microsoft.com/office/officeart/2011/layout/HexagonRadial"/>
    <dgm:cxn modelId="{253CC441-DE62-45DB-A1CB-6ED8B232207A}" srcId="{683DB238-946C-4A94-92E2-E8DECDC1434F}" destId="{8E05C4F7-8F3E-4748-A2FC-7354EAA3161D}" srcOrd="5" destOrd="0" parTransId="{C24DF7C6-D015-4B9B-8B7A-DBF551CE547A}" sibTransId="{F06E64C1-C3B8-4972-90D0-BA9042137637}"/>
    <dgm:cxn modelId="{9DE31E42-EEAA-40B2-BDB1-BC4DCA081F47}" type="presOf" srcId="{8E05C4F7-8F3E-4748-A2FC-7354EAA3161D}" destId="{2668662F-CCA5-4522-8DDF-5D25060C6AFB}" srcOrd="0" destOrd="0" presId="urn:microsoft.com/office/officeart/2011/layout/HexagonRadial"/>
    <dgm:cxn modelId="{1BBE604B-496F-421A-8CCD-6B07DAFD5B4C}" srcId="{683DB238-946C-4A94-92E2-E8DECDC1434F}" destId="{ED21B211-4821-4F34-BC27-791AF3DBE312}" srcOrd="3" destOrd="0" parTransId="{0AA56171-088C-43DA-B7AB-154A50E579FA}" sibTransId="{0C1F7A27-78E1-4633-80D0-AE594E32B142}"/>
    <dgm:cxn modelId="{6BED3578-66FD-404B-99A5-CF6FC6F397A8}" srcId="{683DB238-946C-4A94-92E2-E8DECDC1434F}" destId="{F6F0CFC8-3781-4611-9C86-063682FC3B5A}" srcOrd="4" destOrd="0" parTransId="{40B84D28-24AB-43C6-A7AD-06884FE87FC2}" sibTransId="{EAB8E6E1-9FCF-41D0-B6B1-B46C6816F31F}"/>
    <dgm:cxn modelId="{777CFA5A-ECF9-41A8-A90B-E4044686D051}" srcId="{683DB238-946C-4A94-92E2-E8DECDC1434F}" destId="{8DF7D8CC-EC9B-4042-BFE4-453AA37EAD33}" srcOrd="0" destOrd="0" parTransId="{B138A87C-9C48-42C3-BD74-3115A85139D8}" sibTransId="{996F4A85-7DB0-47C1-916F-BF45BDAC3E55}"/>
    <dgm:cxn modelId="{040B8891-3C2F-4703-BC62-CB6F9A3C3FE5}" type="presOf" srcId="{683DB238-946C-4A94-92E2-E8DECDC1434F}" destId="{1E2F0FF3-1C84-44D0-BEBF-0B47A9F0108A}" srcOrd="0" destOrd="0" presId="urn:microsoft.com/office/officeart/2011/layout/HexagonRadial"/>
    <dgm:cxn modelId="{CFC5E79D-4D2F-4253-B0B7-1A2B53925335}" type="presOf" srcId="{613A5013-B0DC-4AD4-9065-C7331E0568C3}" destId="{DD1B7AB4-18E6-445F-B812-A3D234E2803D}" srcOrd="0" destOrd="0" presId="urn:microsoft.com/office/officeart/2011/layout/HexagonRadial"/>
    <dgm:cxn modelId="{CEABADA4-AAA3-4DC8-BC8B-A46C331F9C2F}" type="presOf" srcId="{9E7DD05E-E313-4BB1-ABC0-C752B7AA157C}" destId="{2FCA0A6B-ADC0-4A27-93B6-E5D29EC74B13}" srcOrd="0" destOrd="0" presId="urn:microsoft.com/office/officeart/2011/layout/HexagonRadial"/>
    <dgm:cxn modelId="{C4AD20B2-093A-4300-9AC7-C713A9C7C001}" type="presOf" srcId="{8DF7D8CC-EC9B-4042-BFE4-453AA37EAD33}" destId="{A0FC33BE-9F0D-4217-ABB2-C905118D724B}" srcOrd="0" destOrd="0" presId="urn:microsoft.com/office/officeart/2011/layout/HexagonRadial"/>
    <dgm:cxn modelId="{FB889FB5-B9B3-419F-AE0D-2F64EDA559A2}" srcId="{E79D6DDD-877D-44EC-94A5-A3D66FC71014}" destId="{683DB238-946C-4A94-92E2-E8DECDC1434F}" srcOrd="0" destOrd="0" parTransId="{21ADCFD9-36C8-4EF4-9BEE-F00EE0E58355}" sibTransId="{1B7C3EBB-C538-48D9-AFEA-887B6F4D2C5A}"/>
    <dgm:cxn modelId="{0F2805D8-CA7D-4051-9B27-31FCB35738A5}" srcId="{683DB238-946C-4A94-92E2-E8DECDC1434F}" destId="{613A5013-B0DC-4AD4-9065-C7331E0568C3}" srcOrd="1" destOrd="0" parTransId="{3724646D-32BD-4CC0-AEAD-082504330B35}" sibTransId="{7CDE299E-A3E2-4C89-B4DE-3056C2E946F1}"/>
    <dgm:cxn modelId="{362181D8-0D9E-4D18-8C6D-A6DD9F864C52}" srcId="{683DB238-946C-4A94-92E2-E8DECDC1434F}" destId="{9E7DD05E-E313-4BB1-ABC0-C752B7AA157C}" srcOrd="2" destOrd="0" parTransId="{92F780FE-F3B1-4EB2-A8C5-78C77992C162}" sibTransId="{20AFDEC0-84EC-49BF-9696-1D4C0155D066}"/>
    <dgm:cxn modelId="{FB34ADF3-F413-43AE-8EFE-FDA8DCA7EE30}" type="presOf" srcId="{E79D6DDD-877D-44EC-94A5-A3D66FC71014}" destId="{E6659B7A-A55A-4E40-ABC2-334361ECA278}" srcOrd="0" destOrd="0" presId="urn:microsoft.com/office/officeart/2011/layout/HexagonRadial"/>
    <dgm:cxn modelId="{329F8F3C-12E6-4631-BCF0-4069DA3BE749}" type="presParOf" srcId="{E6659B7A-A55A-4E40-ABC2-334361ECA278}" destId="{1E2F0FF3-1C84-44D0-BEBF-0B47A9F0108A}" srcOrd="0" destOrd="0" presId="urn:microsoft.com/office/officeart/2011/layout/HexagonRadial"/>
    <dgm:cxn modelId="{BB79E6D7-9E6D-4BA0-B125-F03F7AEF6199}" type="presParOf" srcId="{E6659B7A-A55A-4E40-ABC2-334361ECA278}" destId="{A818A065-1A39-4F1F-B26C-C9AB9AD033F3}" srcOrd="1" destOrd="0" presId="urn:microsoft.com/office/officeart/2011/layout/HexagonRadial"/>
    <dgm:cxn modelId="{03900DAD-5507-45D2-B2C3-E4049934B7CB}" type="presParOf" srcId="{A818A065-1A39-4F1F-B26C-C9AB9AD033F3}" destId="{3EAF5BA9-BCB1-4F73-BAAE-5E7E743BE4DC}" srcOrd="0" destOrd="0" presId="urn:microsoft.com/office/officeart/2011/layout/HexagonRadial"/>
    <dgm:cxn modelId="{B287E3D0-A5AD-423E-A168-C2DD609772B3}" type="presParOf" srcId="{E6659B7A-A55A-4E40-ABC2-334361ECA278}" destId="{A0FC33BE-9F0D-4217-ABB2-C905118D724B}" srcOrd="2" destOrd="0" presId="urn:microsoft.com/office/officeart/2011/layout/HexagonRadial"/>
    <dgm:cxn modelId="{81E47BB2-800D-4A33-B4C0-2508C2326F16}" type="presParOf" srcId="{E6659B7A-A55A-4E40-ABC2-334361ECA278}" destId="{3B2882E7-34F2-4069-A444-68B12F05AC29}" srcOrd="3" destOrd="0" presId="urn:microsoft.com/office/officeart/2011/layout/HexagonRadial"/>
    <dgm:cxn modelId="{60B0B572-DECA-4E0E-83FF-560C62D6AFCC}" type="presParOf" srcId="{3B2882E7-34F2-4069-A444-68B12F05AC29}" destId="{C8CC2B00-883B-49C0-BD9E-C59474D1D50C}" srcOrd="0" destOrd="0" presId="urn:microsoft.com/office/officeart/2011/layout/HexagonRadial"/>
    <dgm:cxn modelId="{EB48C540-AEA6-4BB3-9E24-AC6ABE57F989}" type="presParOf" srcId="{E6659B7A-A55A-4E40-ABC2-334361ECA278}" destId="{DD1B7AB4-18E6-445F-B812-A3D234E2803D}" srcOrd="4" destOrd="0" presId="urn:microsoft.com/office/officeart/2011/layout/HexagonRadial"/>
    <dgm:cxn modelId="{67302CC4-F70F-4D0C-A0F5-7E8527CEBDFE}" type="presParOf" srcId="{E6659B7A-A55A-4E40-ABC2-334361ECA278}" destId="{53294C31-3956-4C95-BA89-7355A3E3E329}" srcOrd="5" destOrd="0" presId="urn:microsoft.com/office/officeart/2011/layout/HexagonRadial"/>
    <dgm:cxn modelId="{E274A7F0-EFD3-45FA-8A42-045A2093989E}" type="presParOf" srcId="{53294C31-3956-4C95-BA89-7355A3E3E329}" destId="{A057B386-588F-41F0-9A43-AA21CC7FCB3D}" srcOrd="0" destOrd="0" presId="urn:microsoft.com/office/officeart/2011/layout/HexagonRadial"/>
    <dgm:cxn modelId="{A206085E-4C76-433B-9C24-577082154362}" type="presParOf" srcId="{E6659B7A-A55A-4E40-ABC2-334361ECA278}" destId="{2FCA0A6B-ADC0-4A27-93B6-E5D29EC74B13}" srcOrd="6" destOrd="0" presId="urn:microsoft.com/office/officeart/2011/layout/HexagonRadial"/>
    <dgm:cxn modelId="{6396D1C2-B75E-4A4D-8FF6-B11E3714D460}" type="presParOf" srcId="{E6659B7A-A55A-4E40-ABC2-334361ECA278}" destId="{971BFDBE-A43C-43E8-A2A9-7EFD1E705703}" srcOrd="7" destOrd="0" presId="urn:microsoft.com/office/officeart/2011/layout/HexagonRadial"/>
    <dgm:cxn modelId="{9F7AAC8B-A389-425D-82C9-1B9412C569DD}" type="presParOf" srcId="{971BFDBE-A43C-43E8-A2A9-7EFD1E705703}" destId="{600E47D0-67F7-4CF7-BA03-CE2F2D818333}" srcOrd="0" destOrd="0" presId="urn:microsoft.com/office/officeart/2011/layout/HexagonRadial"/>
    <dgm:cxn modelId="{ED8E219C-0AA3-4363-825D-1DA6A3F4D0F6}" type="presParOf" srcId="{E6659B7A-A55A-4E40-ABC2-334361ECA278}" destId="{4045D542-3161-4E37-849A-3C5A3F9C3966}" srcOrd="8" destOrd="0" presId="urn:microsoft.com/office/officeart/2011/layout/HexagonRadial"/>
    <dgm:cxn modelId="{17955D4F-ED29-4B6C-8833-62E47C48DC33}" type="presParOf" srcId="{E6659B7A-A55A-4E40-ABC2-334361ECA278}" destId="{37DA45B0-5AFB-4B28-8F6C-33E34B650728}" srcOrd="9" destOrd="0" presId="urn:microsoft.com/office/officeart/2011/layout/HexagonRadial"/>
    <dgm:cxn modelId="{CBB1FDB5-6701-4345-9EEF-5465B10E1047}" type="presParOf" srcId="{37DA45B0-5AFB-4B28-8F6C-33E34B650728}" destId="{42DECA99-B08F-43F1-B921-2BF8D1C07ED8}" srcOrd="0" destOrd="0" presId="urn:microsoft.com/office/officeart/2011/layout/HexagonRadial"/>
    <dgm:cxn modelId="{95265DA8-0A73-4080-9E03-3D1A65D8BB03}" type="presParOf" srcId="{E6659B7A-A55A-4E40-ABC2-334361ECA278}" destId="{E329081A-6160-495C-8718-1F4321F6119A}" srcOrd="10" destOrd="0" presId="urn:microsoft.com/office/officeart/2011/layout/HexagonRadial"/>
    <dgm:cxn modelId="{CA2FEBD6-8100-413E-A6E5-46019FB8C2FB}" type="presParOf" srcId="{E6659B7A-A55A-4E40-ABC2-334361ECA278}" destId="{3C012C83-B2BF-4E1E-8177-EF83CC4DE165}" srcOrd="11" destOrd="0" presId="urn:microsoft.com/office/officeart/2011/layout/HexagonRadial"/>
    <dgm:cxn modelId="{DBA947B3-32E2-42BD-B3DB-1CACAB9986FA}" type="presParOf" srcId="{3C012C83-B2BF-4E1E-8177-EF83CC4DE165}" destId="{8216B36F-9AC3-42A7-BF4C-F504A1A4AB91}" srcOrd="0" destOrd="0" presId="urn:microsoft.com/office/officeart/2011/layout/HexagonRadial"/>
    <dgm:cxn modelId="{2AB205B4-3AA1-4536-A0B2-2C6B27383AE7}" type="presParOf" srcId="{E6659B7A-A55A-4E40-ABC2-334361ECA278}" destId="{2668662F-CCA5-4522-8DDF-5D25060C6AFB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A7C366-FA81-4D59-B8B5-CEE13B14ED92}">
      <dsp:nvSpPr>
        <dsp:cNvPr id="0" name=""/>
        <dsp:cNvSpPr/>
      </dsp:nvSpPr>
      <dsp:spPr>
        <a:xfrm rot="10800000">
          <a:off x="1490527" y="2309"/>
          <a:ext cx="5341830" cy="580114"/>
        </a:xfrm>
        <a:prstGeom prst="homePlate">
          <a:avLst/>
        </a:prstGeom>
        <a:solidFill>
          <a:srgbClr val="0078D4">
            <a:lumMod val="20000"/>
            <a:lumOff val="80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5815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243A5E">
                  <a:lumMod val="75000"/>
                </a:srgb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Facial Recognition</a:t>
          </a:r>
          <a:endParaRPr lang="en-IN" sz="2400" b="1" kern="1200" dirty="0">
            <a:solidFill>
              <a:srgbClr val="243A5E">
                <a:lumMod val="75000"/>
              </a:srgbClr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 rot="10800000">
        <a:off x="1635555" y="2309"/>
        <a:ext cx="5196802" cy="580114"/>
      </dsp:txXfrm>
    </dsp:sp>
    <dsp:sp modelId="{59B483AC-1B37-4033-9958-2F20DB2F7906}">
      <dsp:nvSpPr>
        <dsp:cNvPr id="0" name=""/>
        <dsp:cNvSpPr/>
      </dsp:nvSpPr>
      <dsp:spPr>
        <a:xfrm>
          <a:off x="1200469" y="2309"/>
          <a:ext cx="580114" cy="580114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C0C948A-DF6D-44DF-ADCC-5F0B9328D906}">
      <dsp:nvSpPr>
        <dsp:cNvPr id="0" name=""/>
        <dsp:cNvSpPr/>
      </dsp:nvSpPr>
      <dsp:spPr>
        <a:xfrm rot="10800000">
          <a:off x="1490527" y="755593"/>
          <a:ext cx="5341830" cy="580114"/>
        </a:xfrm>
        <a:prstGeom prst="homePlate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5815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Use cases for Facial Recognition</a:t>
          </a:r>
          <a:endParaRPr lang="en-IN" sz="2400" b="1" kern="1200" dirty="0">
            <a:solidFill>
              <a:schemeClr val="tx2">
                <a:lumMod val="75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 rot="10800000">
        <a:off x="1635555" y="755593"/>
        <a:ext cx="5196802" cy="580114"/>
      </dsp:txXfrm>
    </dsp:sp>
    <dsp:sp modelId="{88337A63-538A-41FF-8E5D-A83B3B6B861A}">
      <dsp:nvSpPr>
        <dsp:cNvPr id="0" name=""/>
        <dsp:cNvSpPr/>
      </dsp:nvSpPr>
      <dsp:spPr>
        <a:xfrm>
          <a:off x="1200469" y="755593"/>
          <a:ext cx="580114" cy="580114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155C216-A852-4A0F-9AC1-0226057004E4}">
      <dsp:nvSpPr>
        <dsp:cNvPr id="0" name=""/>
        <dsp:cNvSpPr/>
      </dsp:nvSpPr>
      <dsp:spPr>
        <a:xfrm rot="10800000">
          <a:off x="1490527" y="1508876"/>
          <a:ext cx="5341830" cy="580114"/>
        </a:xfrm>
        <a:prstGeom prst="homePlate">
          <a:avLst/>
        </a:prstGeom>
        <a:solidFill>
          <a:srgbClr val="0078D4">
            <a:lumMod val="20000"/>
            <a:lumOff val="80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5815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243A5E">
                  <a:lumMod val="75000"/>
                </a:srgb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Amazon Rekognition: API Overview</a:t>
          </a:r>
          <a:endParaRPr lang="en-IN" sz="2400" b="1" kern="1200" dirty="0">
            <a:solidFill>
              <a:srgbClr val="243A5E">
                <a:lumMod val="75000"/>
              </a:srgbClr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 rot="10800000">
        <a:off x="1635555" y="1508876"/>
        <a:ext cx="5196802" cy="580114"/>
      </dsp:txXfrm>
    </dsp:sp>
    <dsp:sp modelId="{A703A714-BD72-4429-A720-117C69ADD1D8}">
      <dsp:nvSpPr>
        <dsp:cNvPr id="0" name=""/>
        <dsp:cNvSpPr/>
      </dsp:nvSpPr>
      <dsp:spPr>
        <a:xfrm>
          <a:off x="1200469" y="1508876"/>
          <a:ext cx="580114" cy="58011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EDA846F-6F4C-4AC1-BA96-FA97E00D5BB6}">
      <dsp:nvSpPr>
        <dsp:cNvPr id="0" name=""/>
        <dsp:cNvSpPr/>
      </dsp:nvSpPr>
      <dsp:spPr>
        <a:xfrm rot="10800000">
          <a:off x="1490527" y="2262160"/>
          <a:ext cx="5341830" cy="580114"/>
        </a:xfrm>
        <a:prstGeom prst="homePlate">
          <a:avLst/>
        </a:prstGeom>
        <a:solidFill>
          <a:srgbClr val="0078D4">
            <a:lumMod val="20000"/>
            <a:lumOff val="80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5815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243A5E">
                  <a:lumMod val="75000"/>
                </a:srgb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Amazon Rekognition: Features</a:t>
          </a:r>
          <a:endParaRPr lang="en-IN" sz="2400" b="1" kern="1200" dirty="0">
            <a:solidFill>
              <a:srgbClr val="243A5E">
                <a:lumMod val="75000"/>
              </a:srgbClr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 rot="10800000">
        <a:off x="1635555" y="2262160"/>
        <a:ext cx="5196802" cy="580114"/>
      </dsp:txXfrm>
    </dsp:sp>
    <dsp:sp modelId="{27059808-483B-4B41-812B-2D4DFB8A68C2}">
      <dsp:nvSpPr>
        <dsp:cNvPr id="0" name=""/>
        <dsp:cNvSpPr/>
      </dsp:nvSpPr>
      <dsp:spPr>
        <a:xfrm>
          <a:off x="1200469" y="2262160"/>
          <a:ext cx="580114" cy="580114"/>
        </a:xfrm>
        <a:prstGeom prst="ellipse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56095DD-26FF-46D0-8FD3-4D21AA9222C1}">
      <dsp:nvSpPr>
        <dsp:cNvPr id="0" name=""/>
        <dsp:cNvSpPr/>
      </dsp:nvSpPr>
      <dsp:spPr>
        <a:xfrm rot="10800000">
          <a:off x="1490527" y="3015444"/>
          <a:ext cx="5341830" cy="580114"/>
        </a:xfrm>
        <a:prstGeom prst="homePlate">
          <a:avLst/>
        </a:prstGeom>
        <a:solidFill>
          <a:srgbClr val="0078D4">
            <a:lumMod val="20000"/>
            <a:lumOff val="80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5815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243A5E">
                  <a:lumMod val="75000"/>
                </a:srgb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Amazon Rekognition: Demo</a:t>
          </a:r>
          <a:endParaRPr lang="en-IN" sz="2400" b="1" kern="1200" dirty="0">
            <a:solidFill>
              <a:srgbClr val="243A5E">
                <a:lumMod val="75000"/>
              </a:srgbClr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 rot="10800000">
        <a:off x="1635555" y="3015444"/>
        <a:ext cx="5196802" cy="580114"/>
      </dsp:txXfrm>
    </dsp:sp>
    <dsp:sp modelId="{AD2BA3FC-5CE9-418F-B138-E9A43CC86A88}">
      <dsp:nvSpPr>
        <dsp:cNvPr id="0" name=""/>
        <dsp:cNvSpPr/>
      </dsp:nvSpPr>
      <dsp:spPr>
        <a:xfrm>
          <a:off x="1200469" y="3015444"/>
          <a:ext cx="580114" cy="580114"/>
        </a:xfrm>
        <a:prstGeom prst="ellipse">
          <a:avLst/>
        </a:prstGeom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34B809B-560A-474A-846D-1BC39CCA511C}">
      <dsp:nvSpPr>
        <dsp:cNvPr id="0" name=""/>
        <dsp:cNvSpPr/>
      </dsp:nvSpPr>
      <dsp:spPr>
        <a:xfrm rot="10800000">
          <a:off x="1490527" y="3768727"/>
          <a:ext cx="5341830" cy="580114"/>
        </a:xfrm>
        <a:prstGeom prst="homePlate">
          <a:avLst/>
        </a:prstGeom>
        <a:solidFill>
          <a:srgbClr val="0078D4">
            <a:lumMod val="20000"/>
            <a:lumOff val="80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5815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243A5E">
                  <a:lumMod val="75000"/>
                </a:srgb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References</a:t>
          </a:r>
          <a:endParaRPr lang="en-IN" sz="2400" b="1" kern="1200" dirty="0">
            <a:solidFill>
              <a:srgbClr val="243A5E">
                <a:lumMod val="75000"/>
              </a:srgbClr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 rot="10800000">
        <a:off x="1635555" y="3768727"/>
        <a:ext cx="5196802" cy="580114"/>
      </dsp:txXfrm>
    </dsp:sp>
    <dsp:sp modelId="{4193C761-5632-4014-A725-AF54185DC050}">
      <dsp:nvSpPr>
        <dsp:cNvPr id="0" name=""/>
        <dsp:cNvSpPr/>
      </dsp:nvSpPr>
      <dsp:spPr>
        <a:xfrm>
          <a:off x="1200469" y="3768727"/>
          <a:ext cx="580114" cy="580114"/>
        </a:xfrm>
        <a:prstGeom prst="ellipse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F7E2FF5-17BD-4D0A-A235-C0172F01C386}">
      <dsp:nvSpPr>
        <dsp:cNvPr id="0" name=""/>
        <dsp:cNvSpPr/>
      </dsp:nvSpPr>
      <dsp:spPr>
        <a:xfrm rot="10800000">
          <a:off x="1490527" y="4522011"/>
          <a:ext cx="5341830" cy="580114"/>
        </a:xfrm>
        <a:prstGeom prst="homePlate">
          <a:avLst/>
        </a:prstGeom>
        <a:solidFill>
          <a:srgbClr val="0078D4">
            <a:lumMod val="20000"/>
            <a:lumOff val="80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5815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243A5E">
                  <a:lumMod val="75000"/>
                </a:srgb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Q &amp; A</a:t>
          </a:r>
          <a:endParaRPr lang="en-IN" sz="2400" b="1" kern="1200" dirty="0">
            <a:solidFill>
              <a:srgbClr val="243A5E">
                <a:lumMod val="75000"/>
              </a:srgbClr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 rot="10800000">
        <a:off x="1635555" y="4522011"/>
        <a:ext cx="5196802" cy="580114"/>
      </dsp:txXfrm>
    </dsp:sp>
    <dsp:sp modelId="{D6E55DDE-BE01-460C-A4E4-10BCE6338EFE}">
      <dsp:nvSpPr>
        <dsp:cNvPr id="0" name=""/>
        <dsp:cNvSpPr/>
      </dsp:nvSpPr>
      <dsp:spPr>
        <a:xfrm>
          <a:off x="1200469" y="4522011"/>
          <a:ext cx="580114" cy="580114"/>
        </a:xfrm>
        <a:prstGeom prst="ellipse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58E3B4-CA64-4444-BEBC-BACDCC7997DE}">
      <dsp:nvSpPr>
        <dsp:cNvPr id="0" name=""/>
        <dsp:cNvSpPr/>
      </dsp:nvSpPr>
      <dsp:spPr>
        <a:xfrm>
          <a:off x="4663" y="0"/>
          <a:ext cx="2039175" cy="972223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Face</a:t>
          </a:r>
          <a:r>
            <a:rPr lang="en-US" sz="2500" b="1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500" b="1" kern="1200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Detection</a:t>
          </a:r>
          <a:endParaRPr lang="en-IN" sz="2500" b="1" kern="1200" dirty="0">
            <a:solidFill>
              <a:schemeClr val="tx2">
                <a:lumMod val="75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3138" y="28475"/>
        <a:ext cx="1982225" cy="915273"/>
      </dsp:txXfrm>
    </dsp:sp>
    <dsp:sp modelId="{4956D711-E9F2-48B4-9CF8-7DBDD4C3852B}">
      <dsp:nvSpPr>
        <dsp:cNvPr id="0" name=""/>
        <dsp:cNvSpPr/>
      </dsp:nvSpPr>
      <dsp:spPr>
        <a:xfrm>
          <a:off x="2247757" y="233253"/>
          <a:ext cx="432305" cy="5057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solidFill>
            <a:srgbClr val="7030A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900" kern="1200"/>
        </a:p>
      </dsp:txBody>
      <dsp:txXfrm>
        <a:off x="2247757" y="334396"/>
        <a:ext cx="302614" cy="303429"/>
      </dsp:txXfrm>
    </dsp:sp>
    <dsp:sp modelId="{A1EE16FA-5E56-4AAD-8F5C-90DE5285C177}">
      <dsp:nvSpPr>
        <dsp:cNvPr id="0" name=""/>
        <dsp:cNvSpPr/>
      </dsp:nvSpPr>
      <dsp:spPr>
        <a:xfrm>
          <a:off x="2859510" y="0"/>
          <a:ext cx="2039175" cy="972223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Face Capture</a:t>
          </a:r>
          <a:endParaRPr lang="en-IN" sz="2500" b="1" kern="1200" dirty="0">
            <a:solidFill>
              <a:schemeClr val="tx2">
                <a:lumMod val="75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887985" y="28475"/>
        <a:ext cx="1982225" cy="915273"/>
      </dsp:txXfrm>
    </dsp:sp>
    <dsp:sp modelId="{013C39F3-16C3-4CC7-B8CB-0A17F2676E3E}">
      <dsp:nvSpPr>
        <dsp:cNvPr id="0" name=""/>
        <dsp:cNvSpPr/>
      </dsp:nvSpPr>
      <dsp:spPr>
        <a:xfrm>
          <a:off x="5102603" y="233253"/>
          <a:ext cx="432305" cy="5057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solidFill>
            <a:srgbClr val="7030A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900" kern="1200"/>
        </a:p>
      </dsp:txBody>
      <dsp:txXfrm>
        <a:off x="5102603" y="334396"/>
        <a:ext cx="302614" cy="303429"/>
      </dsp:txXfrm>
    </dsp:sp>
    <dsp:sp modelId="{026A0CDD-C7EB-4D5E-A77D-5A1DAB518CDC}">
      <dsp:nvSpPr>
        <dsp:cNvPr id="0" name=""/>
        <dsp:cNvSpPr/>
      </dsp:nvSpPr>
      <dsp:spPr>
        <a:xfrm>
          <a:off x="5714356" y="0"/>
          <a:ext cx="2039175" cy="972223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Feature Extraction</a:t>
          </a:r>
          <a:endParaRPr lang="en-IN" sz="2500" b="1" kern="1200" dirty="0">
            <a:solidFill>
              <a:schemeClr val="tx2">
                <a:lumMod val="75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742831" y="28475"/>
        <a:ext cx="1982225" cy="915273"/>
      </dsp:txXfrm>
    </dsp:sp>
    <dsp:sp modelId="{33BC65AB-C8CE-40D8-9C17-7534259CE8D0}">
      <dsp:nvSpPr>
        <dsp:cNvPr id="0" name=""/>
        <dsp:cNvSpPr/>
      </dsp:nvSpPr>
      <dsp:spPr>
        <a:xfrm>
          <a:off x="7957449" y="233253"/>
          <a:ext cx="432305" cy="5057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solidFill>
            <a:srgbClr val="7030A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900" kern="1200"/>
        </a:p>
      </dsp:txBody>
      <dsp:txXfrm>
        <a:off x="7957449" y="334396"/>
        <a:ext cx="302614" cy="303429"/>
      </dsp:txXfrm>
    </dsp:sp>
    <dsp:sp modelId="{78B54D95-90BC-4034-B10A-9BFB178492C6}">
      <dsp:nvSpPr>
        <dsp:cNvPr id="0" name=""/>
        <dsp:cNvSpPr/>
      </dsp:nvSpPr>
      <dsp:spPr>
        <a:xfrm>
          <a:off x="8569202" y="0"/>
          <a:ext cx="2039175" cy="9722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Face Matching</a:t>
          </a:r>
          <a:endParaRPr lang="en-IN" sz="2500" b="1" kern="1200" dirty="0">
            <a:solidFill>
              <a:schemeClr val="tx2">
                <a:lumMod val="75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8597677" y="28475"/>
        <a:ext cx="1982225" cy="9152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2F0FF3-1C84-44D0-BEBF-0B47A9F0108A}">
      <dsp:nvSpPr>
        <dsp:cNvPr id="0" name=""/>
        <dsp:cNvSpPr/>
      </dsp:nvSpPr>
      <dsp:spPr>
        <a:xfrm>
          <a:off x="2141233" y="1441321"/>
          <a:ext cx="1831982" cy="1584738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" panose="020F0502020204030204" pitchFamily="34" charset="0"/>
              <a:cs typeface="Calibri" panose="020F0502020204030204" pitchFamily="34" charset="0"/>
            </a:rPr>
            <a:t>Non-Storage API Operations</a:t>
          </a:r>
          <a:endParaRPr lang="en-IN" sz="16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444818" y="1703934"/>
        <a:ext cx="1224812" cy="1059512"/>
      </dsp:txXfrm>
    </dsp:sp>
    <dsp:sp modelId="{C8CC2B00-883B-49C0-BD9E-C59474D1D50C}">
      <dsp:nvSpPr>
        <dsp:cNvPr id="0" name=""/>
        <dsp:cNvSpPr/>
      </dsp:nvSpPr>
      <dsp:spPr>
        <a:xfrm>
          <a:off x="3288406" y="683130"/>
          <a:ext cx="691201" cy="595561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FC33BE-9F0D-4217-ABB2-C905118D724B}">
      <dsp:nvSpPr>
        <dsp:cNvPr id="0" name=""/>
        <dsp:cNvSpPr/>
      </dsp:nvSpPr>
      <dsp:spPr>
        <a:xfrm>
          <a:off x="2309985" y="0"/>
          <a:ext cx="1501296" cy="1298797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" panose="020F0502020204030204" pitchFamily="34" charset="0"/>
              <a:cs typeface="Calibri" panose="020F0502020204030204" pitchFamily="34" charset="0"/>
            </a:rPr>
            <a:t>Detect-Labels</a:t>
          </a:r>
          <a:endParaRPr lang="en-IN" sz="16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558782" y="215238"/>
        <a:ext cx="1003702" cy="868321"/>
      </dsp:txXfrm>
    </dsp:sp>
    <dsp:sp modelId="{A057B386-588F-41F0-9A43-AA21CC7FCB3D}">
      <dsp:nvSpPr>
        <dsp:cNvPr id="0" name=""/>
        <dsp:cNvSpPr/>
      </dsp:nvSpPr>
      <dsp:spPr>
        <a:xfrm>
          <a:off x="4095092" y="1796513"/>
          <a:ext cx="691201" cy="595561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1B7AB4-18E6-445F-B812-A3D234E2803D}">
      <dsp:nvSpPr>
        <dsp:cNvPr id="0" name=""/>
        <dsp:cNvSpPr/>
      </dsp:nvSpPr>
      <dsp:spPr>
        <a:xfrm>
          <a:off x="3709653" y="862397"/>
          <a:ext cx="1455686" cy="1171697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1706402"/>
            <a:satOff val="-6170"/>
            <a:lumOff val="6039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" panose="020F0502020204030204" pitchFamily="34" charset="0"/>
              <a:cs typeface="Calibri" panose="020F0502020204030204" pitchFamily="34" charset="0"/>
            </a:rPr>
            <a:t>Detect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" panose="020F0502020204030204" pitchFamily="34" charset="0"/>
              <a:cs typeface="Calibri" panose="020F0502020204030204" pitchFamily="34" charset="0"/>
            </a:rPr>
            <a:t>Faces</a:t>
          </a:r>
          <a:endParaRPr lang="en-IN" sz="16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942545" y="1049854"/>
        <a:ext cx="989902" cy="796783"/>
      </dsp:txXfrm>
    </dsp:sp>
    <dsp:sp modelId="{600E47D0-67F7-4CF7-BA03-CE2F2D818333}">
      <dsp:nvSpPr>
        <dsp:cNvPr id="0" name=""/>
        <dsp:cNvSpPr/>
      </dsp:nvSpPr>
      <dsp:spPr>
        <a:xfrm>
          <a:off x="3534716" y="3053313"/>
          <a:ext cx="691201" cy="595561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CA0A6B-ADC0-4A27-93B6-E5D29EC74B13}">
      <dsp:nvSpPr>
        <dsp:cNvPr id="0" name=""/>
        <dsp:cNvSpPr/>
      </dsp:nvSpPr>
      <dsp:spPr>
        <a:xfrm>
          <a:off x="3609269" y="2369289"/>
          <a:ext cx="1656455" cy="1298797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3412804"/>
            <a:satOff val="-12341"/>
            <a:lumOff val="12079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" panose="020F0502020204030204" pitchFamily="34" charset="0"/>
              <a:cs typeface="Calibri" panose="020F0502020204030204" pitchFamily="34" charset="0"/>
            </a:rPr>
            <a:t>Detect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" panose="020F0502020204030204" pitchFamily="34" charset="0"/>
              <a:cs typeface="Calibri" panose="020F0502020204030204" pitchFamily="34" charset="0"/>
            </a:rPr>
            <a:t>Moderation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" panose="020F0502020204030204" pitchFamily="34" charset="0"/>
              <a:cs typeface="Calibri" panose="020F0502020204030204" pitchFamily="34" charset="0"/>
            </a:rPr>
            <a:t>Labels</a:t>
          </a:r>
          <a:endParaRPr lang="en-IN" sz="16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870996" y="2574504"/>
        <a:ext cx="1133001" cy="888367"/>
      </dsp:txXfrm>
    </dsp:sp>
    <dsp:sp modelId="{42DECA99-B08F-43F1-B921-2BF8D1C07ED8}">
      <dsp:nvSpPr>
        <dsp:cNvPr id="0" name=""/>
        <dsp:cNvSpPr/>
      </dsp:nvSpPr>
      <dsp:spPr>
        <a:xfrm>
          <a:off x="2144642" y="3183774"/>
          <a:ext cx="691201" cy="595561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5D542-3161-4E37-849A-3C5A3F9C3966}">
      <dsp:nvSpPr>
        <dsp:cNvPr id="0" name=""/>
        <dsp:cNvSpPr/>
      </dsp:nvSpPr>
      <dsp:spPr>
        <a:xfrm>
          <a:off x="2309985" y="3169030"/>
          <a:ext cx="1501296" cy="1298797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5119206"/>
            <a:satOff val="-18511"/>
            <a:lumOff val="18118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" panose="020F0502020204030204" pitchFamily="34" charset="0"/>
              <a:cs typeface="Calibri" panose="020F0502020204030204" pitchFamily="34" charset="0"/>
            </a:rPr>
            <a:t>Recognize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" panose="020F0502020204030204" pitchFamily="34" charset="0"/>
              <a:cs typeface="Calibri" panose="020F0502020204030204" pitchFamily="34" charset="0"/>
            </a:rPr>
            <a:t>Celebrities</a:t>
          </a:r>
          <a:endParaRPr lang="en-IN" sz="16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558782" y="3384268"/>
        <a:ext cx="1003702" cy="868321"/>
      </dsp:txXfrm>
    </dsp:sp>
    <dsp:sp modelId="{8216B36F-9AC3-42A7-BF4C-F504A1A4AB91}">
      <dsp:nvSpPr>
        <dsp:cNvPr id="0" name=""/>
        <dsp:cNvSpPr/>
      </dsp:nvSpPr>
      <dsp:spPr>
        <a:xfrm>
          <a:off x="1324746" y="2070838"/>
          <a:ext cx="691201" cy="595561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29081A-6160-495C-8718-1F4321F6119A}">
      <dsp:nvSpPr>
        <dsp:cNvPr id="0" name=""/>
        <dsp:cNvSpPr/>
      </dsp:nvSpPr>
      <dsp:spPr>
        <a:xfrm>
          <a:off x="926730" y="2370182"/>
          <a:ext cx="1501296" cy="1298797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6825608"/>
            <a:satOff val="-24682"/>
            <a:lumOff val="24158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" panose="020F0502020204030204" pitchFamily="34" charset="0"/>
              <a:cs typeface="Calibri" panose="020F0502020204030204" pitchFamily="34" charset="0"/>
            </a:rPr>
            <a:t>Compare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" panose="020F0502020204030204" pitchFamily="34" charset="0"/>
              <a:cs typeface="Calibri" panose="020F0502020204030204" pitchFamily="34" charset="0"/>
            </a:rPr>
            <a:t>Faces</a:t>
          </a:r>
          <a:endParaRPr lang="en-IN" sz="16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175527" y="2585420"/>
        <a:ext cx="1003702" cy="868321"/>
      </dsp:txXfrm>
    </dsp:sp>
    <dsp:sp modelId="{2668662F-CCA5-4522-8DDF-5D25060C6AFB}">
      <dsp:nvSpPr>
        <dsp:cNvPr id="0" name=""/>
        <dsp:cNvSpPr/>
      </dsp:nvSpPr>
      <dsp:spPr>
        <a:xfrm>
          <a:off x="926730" y="797060"/>
          <a:ext cx="1501296" cy="1298797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8532010"/>
            <a:satOff val="-30852"/>
            <a:lumOff val="30197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" panose="020F0502020204030204" pitchFamily="34" charset="0"/>
              <a:cs typeface="Calibri" panose="020F0502020204030204" pitchFamily="34" charset="0"/>
            </a:rPr>
            <a:t>Detect-Text</a:t>
          </a:r>
          <a:endParaRPr lang="en-IN" sz="16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175527" y="1012298"/>
        <a:ext cx="1003702" cy="86832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2F0FF3-1C84-44D0-BEBF-0B47A9F0108A}">
      <dsp:nvSpPr>
        <dsp:cNvPr id="0" name=""/>
        <dsp:cNvSpPr/>
      </dsp:nvSpPr>
      <dsp:spPr>
        <a:xfrm>
          <a:off x="2391913" y="1441320"/>
          <a:ext cx="1831981" cy="1584738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" panose="020F0502020204030204" pitchFamily="34" charset="0"/>
              <a:cs typeface="Calibri" panose="020F0502020204030204" pitchFamily="34" charset="0"/>
            </a:rPr>
            <a:t>Storage API Operations</a:t>
          </a:r>
          <a:endParaRPr lang="en-IN" sz="16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695498" y="1703933"/>
        <a:ext cx="1224811" cy="1059512"/>
      </dsp:txXfrm>
    </dsp:sp>
    <dsp:sp modelId="{C8CC2B00-883B-49C0-BD9E-C59474D1D50C}">
      <dsp:nvSpPr>
        <dsp:cNvPr id="0" name=""/>
        <dsp:cNvSpPr/>
      </dsp:nvSpPr>
      <dsp:spPr>
        <a:xfrm>
          <a:off x="3539086" y="683130"/>
          <a:ext cx="691201" cy="595561"/>
        </a:xfrm>
        <a:prstGeom prst="hexagon">
          <a:avLst>
            <a:gd name="adj" fmla="val 28900"/>
            <a:gd name="vf" fmla="val 11547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FC33BE-9F0D-4217-ABB2-C905118D724B}">
      <dsp:nvSpPr>
        <dsp:cNvPr id="0" name=""/>
        <dsp:cNvSpPr/>
      </dsp:nvSpPr>
      <dsp:spPr>
        <a:xfrm>
          <a:off x="2560665" y="0"/>
          <a:ext cx="1501295" cy="1298797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" panose="020F0502020204030204" pitchFamily="34" charset="0"/>
              <a:cs typeface="Calibri" panose="020F0502020204030204" pitchFamily="34" charset="0"/>
            </a:rPr>
            <a:t>IndexFaces</a:t>
          </a:r>
          <a:endParaRPr lang="en-IN" sz="16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809462" y="215238"/>
        <a:ext cx="1003701" cy="868321"/>
      </dsp:txXfrm>
    </dsp:sp>
    <dsp:sp modelId="{A057B386-588F-41F0-9A43-AA21CC7FCB3D}">
      <dsp:nvSpPr>
        <dsp:cNvPr id="0" name=""/>
        <dsp:cNvSpPr/>
      </dsp:nvSpPr>
      <dsp:spPr>
        <a:xfrm>
          <a:off x="4345771" y="1796513"/>
          <a:ext cx="691201" cy="595561"/>
        </a:xfrm>
        <a:prstGeom prst="hexagon">
          <a:avLst>
            <a:gd name="adj" fmla="val 28900"/>
            <a:gd name="vf" fmla="val 11547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1B7AB4-18E6-445F-B812-A3D234E2803D}">
      <dsp:nvSpPr>
        <dsp:cNvPr id="0" name=""/>
        <dsp:cNvSpPr/>
      </dsp:nvSpPr>
      <dsp:spPr>
        <a:xfrm>
          <a:off x="3866802" y="868105"/>
          <a:ext cx="1642748" cy="1160280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-1073015"/>
            <a:satOff val="10741"/>
            <a:lumOff val="-6314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" panose="020F0502020204030204" pitchFamily="34" charset="0"/>
              <a:cs typeface="Calibri" panose="020F0502020204030204" pitchFamily="34" charset="0"/>
            </a:rPr>
            <a:t>SearchFacesByImage</a:t>
          </a:r>
          <a:endParaRPr lang="en-IN" sz="16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114195" y="1042840"/>
        <a:ext cx="1147962" cy="810810"/>
      </dsp:txXfrm>
    </dsp:sp>
    <dsp:sp modelId="{600E47D0-67F7-4CF7-BA03-CE2F2D818333}">
      <dsp:nvSpPr>
        <dsp:cNvPr id="0" name=""/>
        <dsp:cNvSpPr/>
      </dsp:nvSpPr>
      <dsp:spPr>
        <a:xfrm>
          <a:off x="3785396" y="3053312"/>
          <a:ext cx="691201" cy="595561"/>
        </a:xfrm>
        <a:prstGeom prst="hexagon">
          <a:avLst>
            <a:gd name="adj" fmla="val 28900"/>
            <a:gd name="vf" fmla="val 11547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CA0A6B-ADC0-4A27-93B6-E5D29EC74B13}">
      <dsp:nvSpPr>
        <dsp:cNvPr id="0" name=""/>
        <dsp:cNvSpPr/>
      </dsp:nvSpPr>
      <dsp:spPr>
        <a:xfrm>
          <a:off x="3859949" y="2369288"/>
          <a:ext cx="1656454" cy="1298797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-2146030"/>
            <a:satOff val="21482"/>
            <a:lumOff val="-12628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" panose="020F0502020204030204" pitchFamily="34" charset="0"/>
              <a:cs typeface="Calibri" panose="020F0502020204030204" pitchFamily="34" charset="0"/>
            </a:rPr>
            <a:t>SearchFaces</a:t>
          </a:r>
          <a:endParaRPr lang="en-IN" sz="16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121676" y="2574503"/>
        <a:ext cx="1133000" cy="888367"/>
      </dsp:txXfrm>
    </dsp:sp>
    <dsp:sp modelId="{42DECA99-B08F-43F1-B921-2BF8D1C07ED8}">
      <dsp:nvSpPr>
        <dsp:cNvPr id="0" name=""/>
        <dsp:cNvSpPr/>
      </dsp:nvSpPr>
      <dsp:spPr>
        <a:xfrm>
          <a:off x="2395322" y="3183773"/>
          <a:ext cx="691201" cy="595561"/>
        </a:xfrm>
        <a:prstGeom prst="hexagon">
          <a:avLst>
            <a:gd name="adj" fmla="val 28900"/>
            <a:gd name="vf" fmla="val 11547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5D542-3161-4E37-849A-3C5A3F9C3966}">
      <dsp:nvSpPr>
        <dsp:cNvPr id="0" name=""/>
        <dsp:cNvSpPr/>
      </dsp:nvSpPr>
      <dsp:spPr>
        <a:xfrm>
          <a:off x="2560665" y="3169029"/>
          <a:ext cx="1501295" cy="1298797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-3219045"/>
            <a:satOff val="32222"/>
            <a:lumOff val="-18941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" panose="020F0502020204030204" pitchFamily="34" charset="0"/>
              <a:cs typeface="Calibri" panose="020F0502020204030204" pitchFamily="34" charset="0"/>
            </a:rPr>
            <a:t>ListFaces</a:t>
          </a:r>
          <a:endParaRPr lang="en-IN" sz="16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809462" y="3384267"/>
        <a:ext cx="1003701" cy="868321"/>
      </dsp:txXfrm>
    </dsp:sp>
    <dsp:sp modelId="{8216B36F-9AC3-42A7-BF4C-F504A1A4AB91}">
      <dsp:nvSpPr>
        <dsp:cNvPr id="0" name=""/>
        <dsp:cNvSpPr/>
      </dsp:nvSpPr>
      <dsp:spPr>
        <a:xfrm>
          <a:off x="1575427" y="2070837"/>
          <a:ext cx="691201" cy="595561"/>
        </a:xfrm>
        <a:prstGeom prst="hexagon">
          <a:avLst>
            <a:gd name="adj" fmla="val 28900"/>
            <a:gd name="vf" fmla="val 11547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29081A-6160-495C-8718-1F4321F6119A}">
      <dsp:nvSpPr>
        <dsp:cNvPr id="0" name=""/>
        <dsp:cNvSpPr/>
      </dsp:nvSpPr>
      <dsp:spPr>
        <a:xfrm>
          <a:off x="1071517" y="2370182"/>
          <a:ext cx="1713083" cy="1298797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-4292059"/>
            <a:satOff val="42963"/>
            <a:lumOff val="-25255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" panose="020F0502020204030204" pitchFamily="34" charset="0"/>
              <a:cs typeface="Calibri" panose="020F0502020204030204" pitchFamily="34" charset="0"/>
            </a:rPr>
            <a:t>DeleteFaces</a:t>
          </a:r>
          <a:endParaRPr lang="en-IN" sz="16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337963" y="2572191"/>
        <a:ext cx="1180191" cy="894779"/>
      </dsp:txXfrm>
    </dsp:sp>
    <dsp:sp modelId="{2668662F-CCA5-4522-8DDF-5D25060C6AFB}">
      <dsp:nvSpPr>
        <dsp:cNvPr id="0" name=""/>
        <dsp:cNvSpPr/>
      </dsp:nvSpPr>
      <dsp:spPr>
        <a:xfrm>
          <a:off x="1177411" y="797060"/>
          <a:ext cx="1501295" cy="1298797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-5365074"/>
            <a:satOff val="53704"/>
            <a:lumOff val="-31569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" panose="020F0502020204030204" pitchFamily="34" charset="0"/>
              <a:cs typeface="Calibri" panose="020F0502020204030204" pitchFamily="34" charset="0"/>
            </a:rPr>
            <a:t>Create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" panose="020F0502020204030204" pitchFamily="34" charset="0"/>
              <a:cs typeface="Calibri" panose="020F0502020204030204" pitchFamily="34" charset="0"/>
            </a:rPr>
            <a:t>Collection</a:t>
          </a:r>
          <a:endParaRPr lang="en-IN" sz="16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426208" y="1012298"/>
        <a:ext cx="1003701" cy="8683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70BEA-B3EA-4D57-8804-3C40360EE91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54DBA7-85FF-CE4A-BF56-5B341AFC4A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EE06F-1980-7244-BF75-5D4A64DAD5ED}" type="datetimeFigureOut">
              <a:rPr lang="en-US" smtClean="0"/>
              <a:t>11/17/2023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26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1B7B2-6D1C-406E-AEF9-95F8A76399C2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8CCEB-9B74-4B06-A035-26CD3C1A7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0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012F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8DEF3CF-186E-472B-95A9-1E6C05D757E2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25D4CFF-1446-FFBE-1466-D4351AB13508}"/>
              </a:ext>
            </a:extLst>
          </p:cNvPr>
          <p:cNvGrpSpPr/>
          <p:nvPr userDrawn="1"/>
        </p:nvGrpSpPr>
        <p:grpSpPr>
          <a:xfrm>
            <a:off x="686588" y="3817088"/>
            <a:ext cx="13257225" cy="1937724"/>
            <a:chOff x="686588" y="3817089"/>
            <a:chExt cx="13257225" cy="193772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57E4B52-2B11-4561-89C7-74FBEE0B3006}"/>
                </a:ext>
              </a:extLst>
            </p:cNvPr>
            <p:cNvGrpSpPr/>
            <p:nvPr userDrawn="1"/>
          </p:nvGrpSpPr>
          <p:grpSpPr>
            <a:xfrm>
              <a:off x="686588" y="3817089"/>
              <a:ext cx="13257225" cy="1937724"/>
              <a:chOff x="777752" y="3817089"/>
              <a:chExt cx="13257225" cy="193772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6087DC-5935-467F-9230-92AFDFF3D77F}"/>
                  </a:ext>
                </a:extLst>
              </p:cNvPr>
              <p:cNvSpPr txBox="1"/>
              <p:nvPr userDrawn="1"/>
            </p:nvSpPr>
            <p:spPr>
              <a:xfrm>
                <a:off x="777752" y="3817089"/>
                <a:ext cx="1325722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6000" b="1" i="0" u="none" strike="noStrike" baseline="0" dirty="0">
                    <a:solidFill>
                      <a:schemeClr val="bg1"/>
                    </a:solidFill>
                    <a:latin typeface="Poppins" pitchFamily="2" charset="77"/>
                    <a:cs typeface="Poppins" pitchFamily="2" charset="77"/>
                  </a:rPr>
                  <a:t> Az COMMUNITY</a:t>
                </a:r>
                <a:endParaRPr lang="en-IN" sz="239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C10824-1FC6-40DE-B68C-D18496CA8FB6}"/>
                  </a:ext>
                </a:extLst>
              </p:cNvPr>
              <p:cNvSpPr txBox="1"/>
              <p:nvPr userDrawn="1"/>
            </p:nvSpPr>
            <p:spPr>
              <a:xfrm>
                <a:off x="3234249" y="4739150"/>
                <a:ext cx="83442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800" b="0" i="0" u="none" strike="noStrike" baseline="0" dirty="0">
                    <a:solidFill>
                      <a:schemeClr val="bg1"/>
                    </a:solidFill>
                    <a:latin typeface="Poppins" pitchFamily="2" charset="77"/>
                    <a:cs typeface="Poppins" pitchFamily="2" charset="77"/>
                  </a:rPr>
                  <a:t>Conference 2022</a:t>
                </a:r>
                <a:endParaRPr lang="en-US" sz="2800" b="0" i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A1878D-F88B-F745-2DA9-1C187E86CEDB}"/>
                  </a:ext>
                </a:extLst>
              </p:cNvPr>
              <p:cNvSpPr txBox="1"/>
              <p:nvPr userDrawn="1"/>
            </p:nvSpPr>
            <p:spPr>
              <a:xfrm>
                <a:off x="3234249" y="5354703"/>
                <a:ext cx="834423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000" b="0" i="0" u="none" strike="noStrike" baseline="0" dirty="0">
                    <a:solidFill>
                      <a:schemeClr val="bg1"/>
                    </a:solidFill>
                    <a:latin typeface="Poppins Light" pitchFamily="2" charset="77"/>
                    <a:cs typeface="Poppins Light" pitchFamily="2" charset="77"/>
                  </a:rPr>
                  <a:t>Asia’s Largest Azure Community Conference</a:t>
                </a:r>
                <a:endParaRPr lang="en-US" sz="2000" b="0" i="0" dirty="0">
                  <a:solidFill>
                    <a:schemeClr val="bg1"/>
                  </a:solidFill>
                  <a:latin typeface="Poppins Light" pitchFamily="2" charset="77"/>
                  <a:cs typeface="Poppins Light" pitchFamily="2" charset="77"/>
                </a:endParaRP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A13910C-C961-C1A2-7B55-871C4565BEB5}"/>
                </a:ext>
              </a:extLst>
            </p:cNvPr>
            <p:cNvCxnSpPr/>
            <p:nvPr userDrawn="1"/>
          </p:nvCxnSpPr>
          <p:spPr>
            <a:xfrm>
              <a:off x="4654550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D8C85C7-F559-B3F4-8497-19B59ACF0951}"/>
                </a:ext>
              </a:extLst>
            </p:cNvPr>
            <p:cNvCxnSpPr/>
            <p:nvPr userDrawn="1"/>
          </p:nvCxnSpPr>
          <p:spPr>
            <a:xfrm>
              <a:off x="9065185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8D3B0CC-234F-FE6F-6748-9A210C9DCC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09342" y="1206957"/>
            <a:ext cx="2287494" cy="18953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91F16C-3C79-6733-1250-EA38D19422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A11A65-9DBF-5173-D8BB-80230607B42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4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B0E24D-511E-5968-1763-177E9E1C9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8023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49C1C0-996D-182B-6EC3-D264E1CA90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80008A-C231-0137-22EA-A1688558EEF5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88090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AD98D2E-15E9-4E97-B820-4F26956CA8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1182" y="21702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ECA080-AAEE-044D-DBBF-87373C6881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4FEBDC-D193-AE5D-4DD5-A0E6D35ED633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24075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37E4AD-5E40-7B9E-EF6B-51E9C3CF6A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01C681-4913-FBC0-A76C-8214176716AC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91457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9F2933-547A-2601-63DB-A0630CFD22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85E5DB-DF49-C0C0-7902-A579C9F2E4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0C1EF1-BA09-2053-5B24-5D032FE5B748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801182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3DE48E-CA20-CEA2-7809-1909F04F51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8448FC-5B40-176D-4D3F-3198A67043BC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095455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2BD898-8C1A-EFEC-EE0B-7DB43AE9F8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9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3E642DD-3064-485E-76C7-1F54A660752F}"/>
              </a:ext>
            </a:extLst>
          </p:cNvPr>
          <p:cNvSpPr txBox="1"/>
          <p:nvPr userDrawn="1"/>
        </p:nvSpPr>
        <p:spPr>
          <a:xfrm>
            <a:off x="553467" y="77862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FD5B93-2926-40E7-8152-4B1DB45D53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0" y="727314"/>
            <a:ext cx="4686169" cy="59830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Segoe UI Black" panose="020B0A02040204020203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THANK YOU 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4EDE0F8-003E-446A-9CCB-3D93AD93B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230" y="4013745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3B0BDC-EFBE-4EE2-9446-E8320596B2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230" y="4402135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22C9921-9FD0-4BF0-BE16-2A88E9B884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230" y="4998429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3A88AD-7DAB-4B6E-963C-F0374313C2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230" y="5367762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44298FB-4D19-41BA-A056-1EB0429A64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0230" y="2594864"/>
            <a:ext cx="4730819" cy="467099"/>
          </a:xfrm>
          <a:prstGeom prst="rect">
            <a:avLst/>
          </a:prstGeom>
        </p:spPr>
        <p:txBody>
          <a:bodyPr/>
          <a:lstStyle>
            <a:lvl1pPr>
              <a:defRPr sz="3300" b="1" i="0">
                <a:solidFill>
                  <a:srgbClr val="08023F"/>
                </a:solidFill>
              </a:defRPr>
            </a:lvl1pPr>
          </a:lstStyle>
          <a:p>
            <a:r>
              <a:rPr lang="en-US" dirty="0">
                <a:solidFill>
                  <a:srgbClr val="08023F"/>
                </a:solidFill>
                <a:latin typeface="Segoe UI Semibold (Headings)"/>
                <a:cs typeface="Segoe UI" panose="020B0502040204020203" pitchFamily="34" charset="0"/>
              </a:rPr>
              <a:t>Presentation title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C3FAF8-3116-923F-1EEF-20DB3F85F4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507F0-86DB-9EB6-A672-C24403E518F8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39C542-8226-D379-3603-62DB9CE333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0350" y="2622550"/>
            <a:ext cx="3949700" cy="2984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C3409D-5A13-B030-03A4-99AD4A61BD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45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8EBB168-63DF-6A2A-FD0D-B25A6D720C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grpSp>
        <p:nvGrpSpPr>
          <p:cNvPr id="4" name="Black, white and grays">
            <a:extLst>
              <a:ext uri="{FF2B5EF4-FFF2-40B4-BE49-F238E27FC236}">
                <a16:creationId xmlns:a16="http://schemas.microsoft.com/office/drawing/2014/main" id="{99704C01-C0DA-C0E9-3DBD-4BCA42A3A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9" name="Groupe 1">
              <a:extLst>
                <a:ext uri="{FF2B5EF4-FFF2-40B4-BE49-F238E27FC236}">
                  <a16:creationId xmlns:a16="http://schemas.microsoft.com/office/drawing/2014/main" id="{430B5C7E-CECB-B0A5-CD18-FC8457DD5BE0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" name="object 16">
                <a:extLst>
                  <a:ext uri="{FF2B5EF4-FFF2-40B4-BE49-F238E27FC236}">
                    <a16:creationId xmlns:a16="http://schemas.microsoft.com/office/drawing/2014/main" id="{432772CE-A798-CAB1-CA7C-7A1A6335A9DE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5" name="object 15">
                <a:extLst>
                  <a:ext uri="{FF2B5EF4-FFF2-40B4-BE49-F238E27FC236}">
                    <a16:creationId xmlns:a16="http://schemas.microsoft.com/office/drawing/2014/main" id="{50D10AE0-CB4B-20C2-4DC9-3E7E58E2CC9E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6" name="object 14">
                <a:extLst>
                  <a:ext uri="{FF2B5EF4-FFF2-40B4-BE49-F238E27FC236}">
                    <a16:creationId xmlns:a16="http://schemas.microsoft.com/office/drawing/2014/main" id="{C2F68B9A-B1AF-885C-BB9A-027970395D83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7" name="object 19">
                <a:extLst>
                  <a:ext uri="{FF2B5EF4-FFF2-40B4-BE49-F238E27FC236}">
                    <a16:creationId xmlns:a16="http://schemas.microsoft.com/office/drawing/2014/main" id="{C4D138CF-4E12-9661-8C12-532A3B8C5478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8" name="object 22">
                <a:extLst>
                  <a:ext uri="{FF2B5EF4-FFF2-40B4-BE49-F238E27FC236}">
                    <a16:creationId xmlns:a16="http://schemas.microsoft.com/office/drawing/2014/main" id="{B1896FBE-4A5B-9A88-A066-D52AFA4006AB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object 22">
                <a:extLst>
                  <a:ext uri="{FF2B5EF4-FFF2-40B4-BE49-F238E27FC236}">
                    <a16:creationId xmlns:a16="http://schemas.microsoft.com/office/drawing/2014/main" id="{C0114C3A-1B1A-BD45-982D-47B42B6E4DA1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0" name="object 16">
              <a:extLst>
                <a:ext uri="{FF2B5EF4-FFF2-40B4-BE49-F238E27FC236}">
                  <a16:creationId xmlns:a16="http://schemas.microsoft.com/office/drawing/2014/main" id="{78F613FE-E45F-3AB9-30A8-464D9A284832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" name="object 25">
              <a:extLst>
                <a:ext uri="{FF2B5EF4-FFF2-40B4-BE49-F238E27FC236}">
                  <a16:creationId xmlns:a16="http://schemas.microsoft.com/office/drawing/2014/main" id="{9E329F23-2EEB-21CF-6293-873AF0A53D08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2" name="Purple theme">
            <a:extLst>
              <a:ext uri="{FF2B5EF4-FFF2-40B4-BE49-F238E27FC236}">
                <a16:creationId xmlns:a16="http://schemas.microsoft.com/office/drawing/2014/main" id="{5E6886BC-02F4-0BD2-3779-A18573F33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23" name="object 94">
              <a:extLst>
                <a:ext uri="{FF2B5EF4-FFF2-40B4-BE49-F238E27FC236}">
                  <a16:creationId xmlns:a16="http://schemas.microsoft.com/office/drawing/2014/main" id="{C62F4895-06C0-5779-1267-37F721C6D4B1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4" name="object 96">
              <a:extLst>
                <a:ext uri="{FF2B5EF4-FFF2-40B4-BE49-F238E27FC236}">
                  <a16:creationId xmlns:a16="http://schemas.microsoft.com/office/drawing/2014/main" id="{04E525BB-F48A-84DD-B8AB-0C37FA673ED0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5" name="object 95">
              <a:extLst>
                <a:ext uri="{FF2B5EF4-FFF2-40B4-BE49-F238E27FC236}">
                  <a16:creationId xmlns:a16="http://schemas.microsoft.com/office/drawing/2014/main" id="{B3F0FEA4-2EA6-CB74-0F86-B48D455AB07F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6" name="object 55">
              <a:extLst>
                <a:ext uri="{FF2B5EF4-FFF2-40B4-BE49-F238E27FC236}">
                  <a16:creationId xmlns:a16="http://schemas.microsoft.com/office/drawing/2014/main" id="{33743595-2E62-2509-6503-C252F6FC9590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27" name="object 55">
              <a:extLst>
                <a:ext uri="{FF2B5EF4-FFF2-40B4-BE49-F238E27FC236}">
                  <a16:creationId xmlns:a16="http://schemas.microsoft.com/office/drawing/2014/main" id="{B617390C-0AF7-602C-7991-A3A065DA1915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8" name="Teal theme">
            <a:extLst>
              <a:ext uri="{FF2B5EF4-FFF2-40B4-BE49-F238E27FC236}">
                <a16:creationId xmlns:a16="http://schemas.microsoft.com/office/drawing/2014/main" id="{79284ED7-FD43-D954-CA3F-A9EBA425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29" name="object 74">
              <a:extLst>
                <a:ext uri="{FF2B5EF4-FFF2-40B4-BE49-F238E27FC236}">
                  <a16:creationId xmlns:a16="http://schemas.microsoft.com/office/drawing/2014/main" id="{F6654560-2ECE-24F7-1D67-4E4892587D72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0" name="object 76">
              <a:extLst>
                <a:ext uri="{FF2B5EF4-FFF2-40B4-BE49-F238E27FC236}">
                  <a16:creationId xmlns:a16="http://schemas.microsoft.com/office/drawing/2014/main" id="{D91F7EA3-5882-D12D-A3C0-AAF5C13A3849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1" name="object 75">
              <a:extLst>
                <a:ext uri="{FF2B5EF4-FFF2-40B4-BE49-F238E27FC236}">
                  <a16:creationId xmlns:a16="http://schemas.microsoft.com/office/drawing/2014/main" id="{A80601C0-15E7-30EB-C53C-32D83FE4CBC1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2" name="object 55">
              <a:extLst>
                <a:ext uri="{FF2B5EF4-FFF2-40B4-BE49-F238E27FC236}">
                  <a16:creationId xmlns:a16="http://schemas.microsoft.com/office/drawing/2014/main" id="{8BF4647C-97FC-A77F-A188-F011E7E6BC35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33" name="object 55">
              <a:extLst>
                <a:ext uri="{FF2B5EF4-FFF2-40B4-BE49-F238E27FC236}">
                  <a16:creationId xmlns:a16="http://schemas.microsoft.com/office/drawing/2014/main" id="{7D24A4E7-F198-E438-9EAF-6D21BE65F494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FDFA308B-8551-4AAA-21A2-2E6C6AA1D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35" name="object 34">
              <a:extLst>
                <a:ext uri="{FF2B5EF4-FFF2-40B4-BE49-F238E27FC236}">
                  <a16:creationId xmlns:a16="http://schemas.microsoft.com/office/drawing/2014/main" id="{B69B23CF-53BA-F543-8288-B99B95A70087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6" name="object 36">
              <a:extLst>
                <a:ext uri="{FF2B5EF4-FFF2-40B4-BE49-F238E27FC236}">
                  <a16:creationId xmlns:a16="http://schemas.microsoft.com/office/drawing/2014/main" id="{0DBCD24C-C832-9400-F48A-C8ACF206B550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7" name="object 35">
              <a:extLst>
                <a:ext uri="{FF2B5EF4-FFF2-40B4-BE49-F238E27FC236}">
                  <a16:creationId xmlns:a16="http://schemas.microsoft.com/office/drawing/2014/main" id="{F8D6E807-FB33-88BA-D495-662CE13019A6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8" name="object 55">
              <a:extLst>
                <a:ext uri="{FF2B5EF4-FFF2-40B4-BE49-F238E27FC236}">
                  <a16:creationId xmlns:a16="http://schemas.microsoft.com/office/drawing/2014/main" id="{2E80A52F-BA0A-6AAD-453F-0A033B0B3470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39" name="object 55">
              <a:extLst>
                <a:ext uri="{FF2B5EF4-FFF2-40B4-BE49-F238E27FC236}">
                  <a16:creationId xmlns:a16="http://schemas.microsoft.com/office/drawing/2014/main" id="{F4A51BD8-D010-4A45-F6D3-5549F419DB9D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40" name="Yellow theme">
            <a:extLst>
              <a:ext uri="{FF2B5EF4-FFF2-40B4-BE49-F238E27FC236}">
                <a16:creationId xmlns:a16="http://schemas.microsoft.com/office/drawing/2014/main" id="{DB9A976A-C091-33CA-0F69-E39346C69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41" name="object 54">
              <a:extLst>
                <a:ext uri="{FF2B5EF4-FFF2-40B4-BE49-F238E27FC236}">
                  <a16:creationId xmlns:a16="http://schemas.microsoft.com/office/drawing/2014/main" id="{1A0E9964-5B62-E561-E593-0CEF891A60BE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42" name="object 56">
              <a:extLst>
                <a:ext uri="{FF2B5EF4-FFF2-40B4-BE49-F238E27FC236}">
                  <a16:creationId xmlns:a16="http://schemas.microsoft.com/office/drawing/2014/main" id="{2161F09E-E3C2-6B2D-7CC3-DA40DE5C138F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43" name="object 55">
              <a:extLst>
                <a:ext uri="{FF2B5EF4-FFF2-40B4-BE49-F238E27FC236}">
                  <a16:creationId xmlns:a16="http://schemas.microsoft.com/office/drawing/2014/main" id="{E698B8D1-8E1A-E6BC-15D0-F8095A7BE52C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44" name="object 55">
              <a:extLst>
                <a:ext uri="{FF2B5EF4-FFF2-40B4-BE49-F238E27FC236}">
                  <a16:creationId xmlns:a16="http://schemas.microsoft.com/office/drawing/2014/main" id="{6FFA3210-42C5-9C60-B4E2-85CE121B7F8A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45" name="object 55">
              <a:extLst>
                <a:ext uri="{FF2B5EF4-FFF2-40B4-BE49-F238E27FC236}">
                  <a16:creationId xmlns:a16="http://schemas.microsoft.com/office/drawing/2014/main" id="{DAA2F64A-7C30-74E8-2958-5F603F14D140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46" name="Orange theme">
            <a:extLst>
              <a:ext uri="{FF2B5EF4-FFF2-40B4-BE49-F238E27FC236}">
                <a16:creationId xmlns:a16="http://schemas.microsoft.com/office/drawing/2014/main" id="{A6279C36-BAF1-C3EF-42D9-2A51C823F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47" name="object 54">
              <a:extLst>
                <a:ext uri="{FF2B5EF4-FFF2-40B4-BE49-F238E27FC236}">
                  <a16:creationId xmlns:a16="http://schemas.microsoft.com/office/drawing/2014/main" id="{6C4762BB-0808-964E-17CA-C9F0D6E7E82D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48" name="object 56">
              <a:extLst>
                <a:ext uri="{FF2B5EF4-FFF2-40B4-BE49-F238E27FC236}">
                  <a16:creationId xmlns:a16="http://schemas.microsoft.com/office/drawing/2014/main" id="{652DFCD6-A888-DB99-3BEB-2AAB6BA776D3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49" name="object 55">
              <a:extLst>
                <a:ext uri="{FF2B5EF4-FFF2-40B4-BE49-F238E27FC236}">
                  <a16:creationId xmlns:a16="http://schemas.microsoft.com/office/drawing/2014/main" id="{021481EE-8852-D5C8-E0D9-0D0C8FD4B4F2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50" name="object 55">
              <a:extLst>
                <a:ext uri="{FF2B5EF4-FFF2-40B4-BE49-F238E27FC236}">
                  <a16:creationId xmlns:a16="http://schemas.microsoft.com/office/drawing/2014/main" id="{2874F3E1-BD83-E273-C08C-8048DE955D93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51" name="object 55">
              <a:extLst>
                <a:ext uri="{FF2B5EF4-FFF2-40B4-BE49-F238E27FC236}">
                  <a16:creationId xmlns:a16="http://schemas.microsoft.com/office/drawing/2014/main" id="{260B64F8-0420-8983-667F-BC7EA4052182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52" name="Other colors title">
            <a:extLst>
              <a:ext uri="{FF2B5EF4-FFF2-40B4-BE49-F238E27FC236}">
                <a16:creationId xmlns:a16="http://schemas.microsoft.com/office/drawing/2014/main" id="{05AA5A45-891A-7D5F-7762-E508B6940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53" name="Blue theme">
            <a:extLst>
              <a:ext uri="{FF2B5EF4-FFF2-40B4-BE49-F238E27FC236}">
                <a16:creationId xmlns:a16="http://schemas.microsoft.com/office/drawing/2014/main" id="{DADE13C6-DC20-B365-3C45-203F2A21C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54" name="object 74">
              <a:extLst>
                <a:ext uri="{FF2B5EF4-FFF2-40B4-BE49-F238E27FC236}">
                  <a16:creationId xmlns:a16="http://schemas.microsoft.com/office/drawing/2014/main" id="{A75B6C4A-7444-62BA-4896-0E437B971911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55" name="object 76">
              <a:extLst>
                <a:ext uri="{FF2B5EF4-FFF2-40B4-BE49-F238E27FC236}">
                  <a16:creationId xmlns:a16="http://schemas.microsoft.com/office/drawing/2014/main" id="{21E00644-FB36-2448-919F-A965A22E292B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56" name="object 55">
              <a:extLst>
                <a:ext uri="{FF2B5EF4-FFF2-40B4-BE49-F238E27FC236}">
                  <a16:creationId xmlns:a16="http://schemas.microsoft.com/office/drawing/2014/main" id="{758A3F37-5149-4033-D659-EA1EA3AF6387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57" name="object 55">
              <a:extLst>
                <a:ext uri="{FF2B5EF4-FFF2-40B4-BE49-F238E27FC236}">
                  <a16:creationId xmlns:a16="http://schemas.microsoft.com/office/drawing/2014/main" id="{3777C192-C973-BE90-EA4B-FBA2057EA97E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58" name="Primary colors title">
            <a:extLst>
              <a:ext uri="{FF2B5EF4-FFF2-40B4-BE49-F238E27FC236}">
                <a16:creationId xmlns:a16="http://schemas.microsoft.com/office/drawing/2014/main" id="{2066EC80-F903-178E-5FBC-50C9FA44B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59" name="object 75">
            <a:extLst>
              <a:ext uri="{FF2B5EF4-FFF2-40B4-BE49-F238E27FC236}">
                <a16:creationId xmlns:a16="http://schemas.microsoft.com/office/drawing/2014/main" id="{5FE1D61E-FC0D-4033-0B5A-6684102D18F9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60" name="Primary colors title">
            <a:extLst>
              <a:ext uri="{FF2B5EF4-FFF2-40B4-BE49-F238E27FC236}">
                <a16:creationId xmlns:a16="http://schemas.microsoft.com/office/drawing/2014/main" id="{56E0483E-1C97-1208-F865-753001B16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61" name="object 75">
            <a:extLst>
              <a:ext uri="{FF2B5EF4-FFF2-40B4-BE49-F238E27FC236}">
                <a16:creationId xmlns:a16="http://schemas.microsoft.com/office/drawing/2014/main" id="{AD6B800C-CD09-430D-7E9E-2D3C80D358D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85F6F8-51B0-4240-EF37-E0D2CE8509F7}"/>
              </a:ext>
            </a:extLst>
          </p:cNvPr>
          <p:cNvGrpSpPr/>
          <p:nvPr userDrawn="1"/>
        </p:nvGrpSpPr>
        <p:grpSpPr>
          <a:xfrm>
            <a:off x="3891784" y="941343"/>
            <a:ext cx="6701192" cy="4913649"/>
            <a:chOff x="5796210" y="1657976"/>
            <a:chExt cx="6701192" cy="4913649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F1BA2FC-8AF1-B2C2-5E72-D4136E26278B}"/>
                </a:ext>
              </a:extLst>
            </p:cNvPr>
            <p:cNvSpPr txBox="1"/>
            <p:nvPr userDrawn="1"/>
          </p:nvSpPr>
          <p:spPr>
            <a:xfrm>
              <a:off x="5796210" y="4458652"/>
              <a:ext cx="6701192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9600" b="1" i="0" u="none" strike="noStrike" baseline="0" dirty="0">
                  <a:solidFill>
                    <a:srgbClr val="08023F"/>
                  </a:solidFill>
                  <a:latin typeface="Poppins" pitchFamily="2" charset="77"/>
                  <a:cs typeface="Poppins" pitchFamily="2" charset="77"/>
                </a:rPr>
                <a:t>Cloud &amp; AI</a:t>
              </a:r>
              <a:endParaRPr lang="en-IN" sz="59500" b="1" dirty="0">
                <a:solidFill>
                  <a:srgbClr val="08023F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97F7936-8339-D24B-37E6-9BEE083BB760}"/>
                </a:ext>
              </a:extLst>
            </p:cNvPr>
            <p:cNvSpPr txBox="1"/>
            <p:nvPr userDrawn="1"/>
          </p:nvSpPr>
          <p:spPr>
            <a:xfrm>
              <a:off x="7523969" y="6048405"/>
              <a:ext cx="32456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2800" b="0" i="0" u="none" strike="noStrike" baseline="0" dirty="0">
                  <a:solidFill>
                    <a:srgbClr val="08023F"/>
                  </a:solidFill>
                  <a:latin typeface="Poppins" pitchFamily="2" charset="77"/>
                  <a:cs typeface="Poppins" pitchFamily="2" charset="77"/>
                </a:rPr>
                <a:t>Conference 2023</a:t>
              </a:r>
              <a:endParaRPr lang="en-US" sz="2800" b="0" i="1" dirty="0">
                <a:solidFill>
                  <a:srgbClr val="08023F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529E155-5FD6-6B72-F939-D71D1A527AEC}"/>
                </a:ext>
              </a:extLst>
            </p:cNvPr>
            <p:cNvSpPr txBox="1"/>
            <p:nvPr userDrawn="1"/>
          </p:nvSpPr>
          <p:spPr>
            <a:xfrm>
              <a:off x="8177292" y="4085216"/>
              <a:ext cx="193902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000" b="0" i="0" u="none" strike="noStrike" kern="1200" baseline="0" dirty="0">
                  <a:solidFill>
                    <a:srgbClr val="08023F"/>
                  </a:solidFill>
                  <a:latin typeface="Poppins Light" pitchFamily="2" charset="77"/>
                  <a:ea typeface="+mn-ea"/>
                  <a:cs typeface="Poppins Light" pitchFamily="2" charset="77"/>
                </a:rPr>
                <a:t>Asia's Largest </a:t>
              </a:r>
            </a:p>
          </p:txBody>
        </p:sp>
        <p:pic>
          <p:nvPicPr>
            <p:cNvPr id="65" name="Picture 64" descr="A logo with a black background&#10;&#10;Description automatically generated">
              <a:extLst>
                <a:ext uri="{FF2B5EF4-FFF2-40B4-BE49-F238E27FC236}">
                  <a16:creationId xmlns:a16="http://schemas.microsoft.com/office/drawing/2014/main" id="{AC92EE5B-FB51-957C-8FAB-E91012C4A4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6637" y="1657976"/>
              <a:ext cx="1380339" cy="202139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50EEB10-C86D-06C3-81B6-2477F09BF0F8}"/>
              </a:ext>
            </a:extLst>
          </p:cNvPr>
          <p:cNvSpPr txBox="1"/>
          <p:nvPr userDrawn="1"/>
        </p:nvSpPr>
        <p:spPr>
          <a:xfrm>
            <a:off x="5166752" y="6124308"/>
            <a:ext cx="41715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kern="1200" baseline="0" dirty="0">
                <a:solidFill>
                  <a:srgbClr val="08023F"/>
                </a:solidFill>
                <a:latin typeface="Poppins" pitchFamily="2" charset="77"/>
                <a:ea typeface="+mn-ea"/>
                <a:cs typeface="Poppins" pitchFamily="2" charset="77"/>
              </a:rPr>
              <a:t>17 - 18, November 2023</a:t>
            </a:r>
          </a:p>
          <a:p>
            <a:pPr algn="ctr"/>
            <a:r>
              <a:rPr lang="en-US" sz="1800" b="0" i="0" u="none" strike="noStrike" kern="1200" baseline="0" dirty="0">
                <a:solidFill>
                  <a:srgbClr val="08023F"/>
                </a:solidFill>
                <a:latin typeface="Poppins" pitchFamily="2" charset="77"/>
                <a:ea typeface="+mn-ea"/>
                <a:cs typeface="Poppins" pitchFamily="2" charset="77"/>
              </a:rPr>
              <a:t>IIT Madras Research Park, Chennai</a:t>
            </a:r>
          </a:p>
        </p:txBody>
      </p:sp>
    </p:spTree>
    <p:extLst>
      <p:ext uri="{BB962C8B-B14F-4D97-AF65-F5344CB8AC3E}">
        <p14:creationId xmlns:p14="http://schemas.microsoft.com/office/powerpoint/2010/main" val="35547958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D1B822-EEFB-2720-6198-0819CB0884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8023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212181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4F82810-C8CB-F0F0-B59E-CF2E6B0E6F13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6" name="Trapezium 1">
              <a:extLst>
                <a:ext uri="{FF2B5EF4-FFF2-40B4-BE49-F238E27FC236}">
                  <a16:creationId xmlns:a16="http://schemas.microsoft.com/office/drawing/2014/main" id="{245748DB-AA3E-9250-7A06-E2B02465A41C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7" name="Trapezium 46">
              <a:extLst>
                <a:ext uri="{FF2B5EF4-FFF2-40B4-BE49-F238E27FC236}">
                  <a16:creationId xmlns:a16="http://schemas.microsoft.com/office/drawing/2014/main" id="{8F5F2A2A-8216-0A16-444A-7E76FD167EA7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8" name="Trapezium 46">
              <a:extLst>
                <a:ext uri="{FF2B5EF4-FFF2-40B4-BE49-F238E27FC236}">
                  <a16:creationId xmlns:a16="http://schemas.microsoft.com/office/drawing/2014/main" id="{50B5B321-63EB-0DDC-6A3B-5310DEC622D7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F9F0EAC-02F0-0F1F-06FB-5C067ED6A844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1" name="Picture 10" descr="A white banner with a logo&#10;&#10;Description automatically generated">
            <a:extLst>
              <a:ext uri="{FF2B5EF4-FFF2-40B4-BE49-F238E27FC236}">
                <a16:creationId xmlns:a16="http://schemas.microsoft.com/office/drawing/2014/main" id="{649C41C2-83CC-A581-C1F9-34C8F19D50D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936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B0E24D-511E-5968-1763-177E9E1C9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8023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A6A041E-9CFF-756C-ED19-E4C4B6F26BDE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6" name="Trapezium 1">
              <a:extLst>
                <a:ext uri="{FF2B5EF4-FFF2-40B4-BE49-F238E27FC236}">
                  <a16:creationId xmlns:a16="http://schemas.microsoft.com/office/drawing/2014/main" id="{3FFF1183-FEF6-D084-E529-ECE10CDC5584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7" name="Trapezium 46">
              <a:extLst>
                <a:ext uri="{FF2B5EF4-FFF2-40B4-BE49-F238E27FC236}">
                  <a16:creationId xmlns:a16="http://schemas.microsoft.com/office/drawing/2014/main" id="{8712DDFB-C18E-00A8-B733-1F60701E47D1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8" name="Trapezium 46">
              <a:extLst>
                <a:ext uri="{FF2B5EF4-FFF2-40B4-BE49-F238E27FC236}">
                  <a16:creationId xmlns:a16="http://schemas.microsoft.com/office/drawing/2014/main" id="{9B129C50-17E3-37CC-F943-4D49870B883F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66BE42F-981D-420F-431F-5C732792ECEE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" name="Picture 9" descr="A white banner with a logo&#10;&#10;Description automatically generated">
            <a:extLst>
              <a:ext uri="{FF2B5EF4-FFF2-40B4-BE49-F238E27FC236}">
                <a16:creationId xmlns:a16="http://schemas.microsoft.com/office/drawing/2014/main" id="{6C340EE3-3251-81C4-F6D7-3B2B34B4685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108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AD98D2E-15E9-4E97-B820-4F26956CA8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1182" y="21702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59992D-EB57-C262-2D27-00A58A8804F4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6" name="Trapezium 1">
              <a:extLst>
                <a:ext uri="{FF2B5EF4-FFF2-40B4-BE49-F238E27FC236}">
                  <a16:creationId xmlns:a16="http://schemas.microsoft.com/office/drawing/2014/main" id="{7849C423-B918-D445-6FE7-2170AC4D30A5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7" name="Trapezium 46">
              <a:extLst>
                <a:ext uri="{FF2B5EF4-FFF2-40B4-BE49-F238E27FC236}">
                  <a16:creationId xmlns:a16="http://schemas.microsoft.com/office/drawing/2014/main" id="{26F18C51-DC8A-5284-977E-15B5F71C65A8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8" name="Trapezium 46">
              <a:extLst>
                <a:ext uri="{FF2B5EF4-FFF2-40B4-BE49-F238E27FC236}">
                  <a16:creationId xmlns:a16="http://schemas.microsoft.com/office/drawing/2014/main" id="{AE796094-3CFE-079C-5468-41DADF772E66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AD24854-9E00-AF86-7E70-33E782D00902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1" name="Picture 10" descr="A white banner with a logo&#10;&#10;Description automatically generated">
            <a:extLst>
              <a:ext uri="{FF2B5EF4-FFF2-40B4-BE49-F238E27FC236}">
                <a16:creationId xmlns:a16="http://schemas.microsoft.com/office/drawing/2014/main" id="{50944213-3CE8-1DA9-DA65-9516BCEFEE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70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9BF00B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BF0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>
              <a:solidFill>
                <a:srgbClr val="9BF00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479E0C-A6B5-5CB6-79A9-863A3C3DA5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5B878A-8061-138A-9124-1AA8074E653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54E03D-C176-BB2F-41A1-61B913E9D53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835E6B-BBCA-F8A3-75AF-E2CC1ACF76B8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04276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2BF20F6-2F98-FB37-666A-8C296DC8FCE3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5" name="Trapezium 1">
              <a:extLst>
                <a:ext uri="{FF2B5EF4-FFF2-40B4-BE49-F238E27FC236}">
                  <a16:creationId xmlns:a16="http://schemas.microsoft.com/office/drawing/2014/main" id="{ADB933AF-7900-E68D-DB51-4E5F0D62AA18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6" name="Trapezium 46">
              <a:extLst>
                <a:ext uri="{FF2B5EF4-FFF2-40B4-BE49-F238E27FC236}">
                  <a16:creationId xmlns:a16="http://schemas.microsoft.com/office/drawing/2014/main" id="{0638E935-7EE5-7DE9-267F-1A40F7D6287B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7" name="Trapezium 46">
              <a:extLst>
                <a:ext uri="{FF2B5EF4-FFF2-40B4-BE49-F238E27FC236}">
                  <a16:creationId xmlns:a16="http://schemas.microsoft.com/office/drawing/2014/main" id="{49A637C6-9122-A8F8-61C3-F50A83319159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BC2B428-04D4-B6D5-A3B3-779CD04408B2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9" name="Picture 8" descr="A white banner with a logo&#10;&#10;Description automatically generated">
            <a:extLst>
              <a:ext uri="{FF2B5EF4-FFF2-40B4-BE49-F238E27FC236}">
                <a16:creationId xmlns:a16="http://schemas.microsoft.com/office/drawing/2014/main" id="{AB72D06E-E37D-E72A-F15E-0CE1762963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460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9F2933-547A-2601-63DB-A0630CFD22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2DA1E7-A3F9-B64F-AF34-8F407D58A4E5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6" name="Trapezium 1">
              <a:extLst>
                <a:ext uri="{FF2B5EF4-FFF2-40B4-BE49-F238E27FC236}">
                  <a16:creationId xmlns:a16="http://schemas.microsoft.com/office/drawing/2014/main" id="{CD14616A-488B-403F-3EA9-11A58BA8C6F1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7" name="Trapezium 46">
              <a:extLst>
                <a:ext uri="{FF2B5EF4-FFF2-40B4-BE49-F238E27FC236}">
                  <a16:creationId xmlns:a16="http://schemas.microsoft.com/office/drawing/2014/main" id="{2201A71B-9AE7-D2B7-3E95-03C9D142F2E8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8" name="Trapezium 46">
              <a:extLst>
                <a:ext uri="{FF2B5EF4-FFF2-40B4-BE49-F238E27FC236}">
                  <a16:creationId xmlns:a16="http://schemas.microsoft.com/office/drawing/2014/main" id="{52896677-5E74-DE89-6A75-4EC981C2DFB3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4844B6B-5746-4C2D-3B73-1343A907FFB9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" name="Picture 9" descr="A white banner with a logo&#10;&#10;Description automatically generated">
            <a:extLst>
              <a:ext uri="{FF2B5EF4-FFF2-40B4-BE49-F238E27FC236}">
                <a16:creationId xmlns:a16="http://schemas.microsoft.com/office/drawing/2014/main" id="{01D20ACE-E99C-A307-9D52-A75E3D1123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052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3DE48E-CA20-CEA2-7809-1909F04F51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095455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F4EA258-9EDA-13E0-B88D-BEF413B65495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6" name="Trapezium 1">
              <a:extLst>
                <a:ext uri="{FF2B5EF4-FFF2-40B4-BE49-F238E27FC236}">
                  <a16:creationId xmlns:a16="http://schemas.microsoft.com/office/drawing/2014/main" id="{1E0909D9-213E-2E5B-1457-6EF5F7BC5388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7" name="Trapezium 46">
              <a:extLst>
                <a:ext uri="{FF2B5EF4-FFF2-40B4-BE49-F238E27FC236}">
                  <a16:creationId xmlns:a16="http://schemas.microsoft.com/office/drawing/2014/main" id="{988C55CE-9303-ECA0-8D4E-F47BD2F155A8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8" name="Trapezium 46">
              <a:extLst>
                <a:ext uri="{FF2B5EF4-FFF2-40B4-BE49-F238E27FC236}">
                  <a16:creationId xmlns:a16="http://schemas.microsoft.com/office/drawing/2014/main" id="{9F466324-1F04-B0C2-B6B9-91309BB87C50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DAC1DDA-356D-3136-09A5-FFD7F7D8D120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" name="Picture 9" descr="A white banner with a logo&#10;&#10;Description automatically generated">
            <a:extLst>
              <a:ext uri="{FF2B5EF4-FFF2-40B4-BE49-F238E27FC236}">
                <a16:creationId xmlns:a16="http://schemas.microsoft.com/office/drawing/2014/main" id="{E23F535E-4B13-3F63-8E75-96DC18F623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753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FD5B93-2926-40E7-8152-4B1DB45D53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0" y="727314"/>
            <a:ext cx="4686169" cy="59830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Segoe UI Black" panose="020B0A02040204020203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THANK YOU 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4EDE0F8-003E-446A-9CCB-3D93AD93B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230" y="4013745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3B0BDC-EFBE-4EE2-9446-E8320596B2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230" y="4402135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22C9921-9FD0-4BF0-BE16-2A88E9B884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230" y="4998429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3A88AD-7DAB-4B6E-963C-F0374313C2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230" y="5367762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44298FB-4D19-41BA-A056-1EB0429A64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0230" y="2594864"/>
            <a:ext cx="4730819" cy="467099"/>
          </a:xfrm>
          <a:prstGeom prst="rect">
            <a:avLst/>
          </a:prstGeom>
        </p:spPr>
        <p:txBody>
          <a:bodyPr/>
          <a:lstStyle>
            <a:lvl1pPr>
              <a:defRPr sz="3300" b="1" i="0">
                <a:solidFill>
                  <a:srgbClr val="08023F"/>
                </a:solidFill>
              </a:defRPr>
            </a:lvl1pPr>
          </a:lstStyle>
          <a:p>
            <a:r>
              <a:rPr lang="en-US" dirty="0">
                <a:solidFill>
                  <a:srgbClr val="08023F"/>
                </a:solidFill>
                <a:latin typeface="Segoe UI Semibold (Headings)"/>
                <a:cs typeface="Segoe UI" panose="020B0502040204020203" pitchFamily="34" charset="0"/>
              </a:rPr>
              <a:t>Presentation title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39C542-8226-D379-3603-62DB9CE333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40350" y="2622550"/>
            <a:ext cx="3949700" cy="2984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C3409D-5A13-B030-03A4-99AD4A61BD9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4DB141E-A264-4D05-5427-D3BECDCFA122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11" name="Trapezium 1">
              <a:extLst>
                <a:ext uri="{FF2B5EF4-FFF2-40B4-BE49-F238E27FC236}">
                  <a16:creationId xmlns:a16="http://schemas.microsoft.com/office/drawing/2014/main" id="{1AD64933-3469-83D9-D3A6-3470CC135FB7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12" name="Trapezium 46">
              <a:extLst>
                <a:ext uri="{FF2B5EF4-FFF2-40B4-BE49-F238E27FC236}">
                  <a16:creationId xmlns:a16="http://schemas.microsoft.com/office/drawing/2014/main" id="{34B5F686-4C71-C10B-3E3C-222B736380B8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13" name="Trapezium 46">
              <a:extLst>
                <a:ext uri="{FF2B5EF4-FFF2-40B4-BE49-F238E27FC236}">
                  <a16:creationId xmlns:a16="http://schemas.microsoft.com/office/drawing/2014/main" id="{956176C2-8842-0AA9-46BE-641B81A5CECA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8F4D630-5451-56F2-669C-0C4465EE1816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5" name="Picture 14" descr="A white banner with a logo&#10;&#10;Description automatically generated">
            <a:extLst>
              <a:ext uri="{FF2B5EF4-FFF2-40B4-BE49-F238E27FC236}">
                <a16:creationId xmlns:a16="http://schemas.microsoft.com/office/drawing/2014/main" id="{78575F5A-634D-3565-6097-21C12F4233C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028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38190D-7F31-C285-276B-4833022BBE40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9" name="Picture 8" descr="A white banner with a logo&#10;&#10;Description automatically generated">
            <a:extLst>
              <a:ext uri="{FF2B5EF4-FFF2-40B4-BE49-F238E27FC236}">
                <a16:creationId xmlns:a16="http://schemas.microsoft.com/office/drawing/2014/main" id="{826C22D7-52A0-A528-87B3-F6077FD9C0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9BF00B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54ED74-435A-3CBE-021F-D45AC904E2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0D26F4-2C47-6052-AA5C-E30B408989E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A9032D-C234-7DB1-9C40-828D753C280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AD33D4-6500-F717-491B-95E5B0CCB471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93793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9BF00B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9FFE2EB-4633-440A-931A-7B899DCAFF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8782" y="18654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196B89-88B5-CC4D-25E4-4010A11D55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30E578-5B8B-0589-225E-129E6E4B0219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71404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BF7828-A93B-1553-BE7A-BBBD0DDA88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E71E4E-265E-98EB-F20D-F0D962B490C9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2292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9BF00B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61767A-9EB4-0B5F-D3E9-55448C181D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42999F-C9A4-D023-F6D2-BE848D0A90CD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39734D-F64C-8044-6A22-46F0C7B94E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6B686A-DFB3-CEDC-1100-2FA0F589BB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30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095455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0" kern="1200" cap="none" spc="-60" baseline="0" dirty="0">
                <a:ln w="3175">
                  <a:noFill/>
                </a:ln>
                <a:solidFill>
                  <a:srgbClr val="9BF00B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3B4412-8D61-2570-57E5-7258067B42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350D79-A7CF-E1B7-6482-789E80453F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4D4732-8B4E-C639-A1CA-FDA544A4FB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75B0DC-BFB1-A18E-2374-7829569B9F24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95861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8EBB168-63DF-6A2A-FD0D-B25A6D720C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676C7E9-E4C3-F4FF-11BF-E31EB2EF5D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17185" y="908542"/>
            <a:ext cx="2596030" cy="215099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8B200C2-9A20-62AC-5C2C-88A9625DF5E2}"/>
              </a:ext>
            </a:extLst>
          </p:cNvPr>
          <p:cNvGrpSpPr/>
          <p:nvPr userDrawn="1"/>
        </p:nvGrpSpPr>
        <p:grpSpPr>
          <a:xfrm>
            <a:off x="686587" y="3381659"/>
            <a:ext cx="13257225" cy="1937724"/>
            <a:chOff x="686588" y="3817089"/>
            <a:chExt cx="13257225" cy="19377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5F48C6B-232C-FD95-F955-C30FD9A25254}"/>
                </a:ext>
              </a:extLst>
            </p:cNvPr>
            <p:cNvGrpSpPr/>
            <p:nvPr userDrawn="1"/>
          </p:nvGrpSpPr>
          <p:grpSpPr>
            <a:xfrm>
              <a:off x="686588" y="3817089"/>
              <a:ext cx="13257225" cy="1937724"/>
              <a:chOff x="777752" y="3817089"/>
              <a:chExt cx="13257225" cy="193772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C3866D-098A-697E-E000-CDAEAC110DBA}"/>
                  </a:ext>
                </a:extLst>
              </p:cNvPr>
              <p:cNvSpPr txBox="1"/>
              <p:nvPr userDrawn="1"/>
            </p:nvSpPr>
            <p:spPr>
              <a:xfrm>
                <a:off x="777752" y="3817089"/>
                <a:ext cx="1325722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6000" b="1" i="0" u="none" strike="noStrike" baseline="0" dirty="0">
                    <a:solidFill>
                      <a:schemeClr val="tx1"/>
                    </a:solidFill>
                    <a:latin typeface="Poppins" pitchFamily="2" charset="77"/>
                    <a:cs typeface="Poppins" pitchFamily="2" charset="77"/>
                  </a:rPr>
                  <a:t> Az COMMUNITY</a:t>
                </a:r>
                <a:endParaRPr lang="en-IN" sz="23900" b="1" dirty="0">
                  <a:solidFill>
                    <a:schemeClr val="tx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9A006F-B8E0-6E70-A3EA-B32BE1776BEE}"/>
                  </a:ext>
                </a:extLst>
              </p:cNvPr>
              <p:cNvSpPr txBox="1"/>
              <p:nvPr userDrawn="1"/>
            </p:nvSpPr>
            <p:spPr>
              <a:xfrm>
                <a:off x="3234249" y="4739150"/>
                <a:ext cx="83442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800" b="0" i="0" u="none" strike="noStrike" baseline="0" dirty="0">
                    <a:solidFill>
                      <a:schemeClr val="tx1"/>
                    </a:solidFill>
                    <a:latin typeface="Poppins" pitchFamily="2" charset="77"/>
                    <a:cs typeface="Poppins" pitchFamily="2" charset="77"/>
                  </a:rPr>
                  <a:t>Conference 2022</a:t>
                </a:r>
                <a:endParaRPr lang="en-US" sz="2800" b="0" i="1" dirty="0">
                  <a:solidFill>
                    <a:schemeClr val="tx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5077D1-984D-57AF-6E03-035ECF9F9418}"/>
                  </a:ext>
                </a:extLst>
              </p:cNvPr>
              <p:cNvSpPr txBox="1"/>
              <p:nvPr userDrawn="1"/>
            </p:nvSpPr>
            <p:spPr>
              <a:xfrm>
                <a:off x="3234249" y="5354703"/>
                <a:ext cx="834423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000" b="0" i="0" u="none" strike="noStrike" baseline="0" dirty="0">
                    <a:solidFill>
                      <a:schemeClr val="tx1"/>
                    </a:solidFill>
                    <a:latin typeface="Poppins Light" pitchFamily="2" charset="77"/>
                    <a:cs typeface="Poppins Light" pitchFamily="2" charset="77"/>
                  </a:rPr>
                  <a:t>Asia’s Largest Azure Community Conference</a:t>
                </a:r>
                <a:endParaRPr lang="en-US" sz="2000" b="0" i="0" dirty="0">
                  <a:solidFill>
                    <a:schemeClr val="tx1"/>
                  </a:solidFill>
                  <a:latin typeface="Poppins Light" pitchFamily="2" charset="77"/>
                  <a:cs typeface="Poppins Light" pitchFamily="2" charset="77"/>
                </a:endParaRP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9D49B73-252F-4DEF-129A-424FE66E75CC}"/>
                </a:ext>
              </a:extLst>
            </p:cNvPr>
            <p:cNvCxnSpPr/>
            <p:nvPr userDrawn="1"/>
          </p:nvCxnSpPr>
          <p:spPr>
            <a:xfrm>
              <a:off x="4654550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1BDCEC3-F110-7DCA-5D75-F5A42867A066}"/>
                </a:ext>
              </a:extLst>
            </p:cNvPr>
            <p:cNvCxnSpPr/>
            <p:nvPr userDrawn="1"/>
          </p:nvCxnSpPr>
          <p:spPr>
            <a:xfrm>
              <a:off x="9065185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8D579D5-F805-AAE5-016E-41B126A7C16C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93579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D1B822-EEFB-2720-6198-0819CB0884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8023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>
              <a:solidFill>
                <a:srgbClr val="9BF00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2FC026-AB71-1100-6845-AE77E0FBCC4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E71516-673D-D9FB-D2DE-7C7CE5B0E293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73103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2F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381827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4" r:id="rId2"/>
    <p:sldLayoutId id="2147484093" r:id="rId3"/>
    <p:sldLayoutId id="2147484091" r:id="rId4"/>
    <p:sldLayoutId id="2147484051" r:id="rId5"/>
    <p:sldLayoutId id="2147484092" r:id="rId6"/>
    <p:sldLayoutId id="2147484094" r:id="rId7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2532241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671994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5" r:id="rId1"/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3" Type="http://schemas.openxmlformats.org/officeDocument/2006/relationships/image" Target="../media/image38.jpe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5" Type="http://schemas.openxmlformats.org/officeDocument/2006/relationships/image" Target="../media/image50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Relationship Id="rId1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managedservices/latest/userguide/rekognition.html" TargetMode="External"/><Relationship Id="rId2" Type="http://schemas.openxmlformats.org/officeDocument/2006/relationships/hyperlink" Target="https://aws.amazon.com/rekognition/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medium.com/cloudnloud/build-your-own-face-recognition-service-using-amazon-rekognition-c75919d7f66e" TargetMode="External"/><Relationship Id="rId5" Type="http://schemas.openxmlformats.org/officeDocument/2006/relationships/hyperlink" Target="https://aws.amazon.com/rekognition/pricing/" TargetMode="External"/><Relationship Id="rId4" Type="http://schemas.openxmlformats.org/officeDocument/2006/relationships/hyperlink" Target="https://aws.amazon.com/blogs/machine-learning/build-your-own-face-recognition-service-using-amazon-rekognition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8.gi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984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09DB10-5D16-458A-9D51-EA73716C3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259" y="3019390"/>
            <a:ext cx="10972800" cy="1218795"/>
          </a:xfrm>
        </p:spPr>
        <p:txBody>
          <a:bodyPr/>
          <a:lstStyle/>
          <a:p>
            <a:r>
              <a:rPr lang="en-US" sz="44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- </a:t>
            </a:r>
            <a:r>
              <a:rPr lang="en-US" sz="4400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to build your own facial recognition service using Amazon Rekognition</a:t>
            </a:r>
            <a:endParaRPr lang="en-IN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231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4786D5-7B3A-7569-4950-57A7E6CC2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32" y="515494"/>
            <a:ext cx="12376929" cy="702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70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mployee in front of machine, laptop user icon 5620617 Vector Art at  Vecteezy">
            <a:extLst>
              <a:ext uri="{FF2B5EF4-FFF2-40B4-BE49-F238E27FC236}">
                <a16:creationId xmlns:a16="http://schemas.microsoft.com/office/drawing/2014/main" id="{5E5D793F-2EB8-FB67-25E6-879369BE3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3" y="3009901"/>
            <a:ext cx="1385887" cy="138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31">
            <a:extLst>
              <a:ext uri="{FF2B5EF4-FFF2-40B4-BE49-F238E27FC236}">
                <a16:creationId xmlns:a16="http://schemas.microsoft.com/office/drawing/2014/main" id="{0454B042-93E0-96F1-F85F-06F0E9441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4613419" y="3315857"/>
            <a:ext cx="706693" cy="7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1E79211-BDF3-7DBC-62DA-66AA066B5953}"/>
              </a:ext>
            </a:extLst>
          </p:cNvPr>
          <p:cNvCxnSpPr>
            <a:cxnSpLocks/>
          </p:cNvCxnSpPr>
          <p:nvPr/>
        </p:nvCxnSpPr>
        <p:spPr>
          <a:xfrm>
            <a:off x="2571750" y="3781555"/>
            <a:ext cx="1743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DAC2243-360E-2C7C-DB60-E2B5664D648B}"/>
              </a:ext>
            </a:extLst>
          </p:cNvPr>
          <p:cNvSpPr txBox="1"/>
          <p:nvPr/>
        </p:nvSpPr>
        <p:spPr>
          <a:xfrm>
            <a:off x="2634493" y="3429000"/>
            <a:ext cx="1731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1. Upload 👨‍👩‍👦‍👦 to Amazon S3</a:t>
            </a:r>
            <a:endParaRPr lang="en-IN" sz="1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A31B4F-6A5B-A631-755F-50CE81925890}"/>
              </a:ext>
            </a:extLst>
          </p:cNvPr>
          <p:cNvSpPr txBox="1"/>
          <p:nvPr/>
        </p:nvSpPr>
        <p:spPr>
          <a:xfrm>
            <a:off x="2331525" y="3865635"/>
            <a:ext cx="2337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b="1" dirty="0">
                <a:solidFill>
                  <a:schemeClr val="accent1">
                    <a:lumMod val="50000"/>
                  </a:schemeClr>
                </a:solidFill>
              </a:rPr>
              <a:t>👨‍👩‍👦‍👦 object metadata(👨🏻.jpg, full name)</a:t>
            </a:r>
          </a:p>
        </p:txBody>
      </p:sp>
      <p:pic>
        <p:nvPicPr>
          <p:cNvPr id="10" name="Graphic 10">
            <a:extLst>
              <a:ext uri="{FF2B5EF4-FFF2-40B4-BE49-F238E27FC236}">
                <a16:creationId xmlns:a16="http://schemas.microsoft.com/office/drawing/2014/main" id="{9B18DEDA-712E-FB72-F27B-9057103CD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6599781" y="3343569"/>
            <a:ext cx="706693" cy="706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F24A50-CDFA-D9C0-92DC-8FD3E3236D5C}"/>
              </a:ext>
            </a:extLst>
          </p:cNvPr>
          <p:cNvCxnSpPr/>
          <p:nvPr/>
        </p:nvCxnSpPr>
        <p:spPr>
          <a:xfrm>
            <a:off x="5403273" y="3781555"/>
            <a:ext cx="10898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9EB9AD5-A6E7-C9E7-FC51-C12D28460343}"/>
              </a:ext>
            </a:extLst>
          </p:cNvPr>
          <p:cNvSpPr txBox="1"/>
          <p:nvPr/>
        </p:nvSpPr>
        <p:spPr>
          <a:xfrm>
            <a:off x="5396489" y="3486109"/>
            <a:ext cx="1079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2. Upload trigger</a:t>
            </a:r>
            <a:endParaRPr lang="en-IN" sz="1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3" name="Graphic 18">
            <a:extLst>
              <a:ext uri="{FF2B5EF4-FFF2-40B4-BE49-F238E27FC236}">
                <a16:creationId xmlns:a16="http://schemas.microsoft.com/office/drawing/2014/main" id="{61843C7C-D535-086D-9E23-7BEF7751E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6675052" y="93950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87257F3-4A5B-E7F5-5F94-D31C8623DBB4}"/>
              </a:ext>
            </a:extLst>
          </p:cNvPr>
          <p:cNvCxnSpPr/>
          <p:nvPr/>
        </p:nvCxnSpPr>
        <p:spPr>
          <a:xfrm flipV="1">
            <a:off x="6863943" y="1844234"/>
            <a:ext cx="0" cy="1246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AAD24FA-F265-40FA-6CB7-0FD96A73D6F4}"/>
              </a:ext>
            </a:extLst>
          </p:cNvPr>
          <p:cNvSpPr txBox="1"/>
          <p:nvPr/>
        </p:nvSpPr>
        <p:spPr>
          <a:xfrm rot="16200000">
            <a:off x="5929080" y="2388133"/>
            <a:ext cx="13340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3. IndexFaces request</a:t>
            </a:r>
            <a:endParaRPr lang="en-IN" sz="1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5AB178-FFAC-16B8-8C6E-7C925BEF6F3C}"/>
              </a:ext>
            </a:extLst>
          </p:cNvPr>
          <p:cNvSpPr txBox="1"/>
          <p:nvPr/>
        </p:nvSpPr>
        <p:spPr>
          <a:xfrm>
            <a:off x="6475631" y="631649"/>
            <a:ext cx="1588599" cy="249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Amazon Rekognition</a:t>
            </a:r>
            <a:endParaRPr lang="en-IN" sz="1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9CC7DB2-53C9-7606-0003-0C225084D9E4}"/>
              </a:ext>
            </a:extLst>
          </p:cNvPr>
          <p:cNvCxnSpPr/>
          <p:nvPr/>
        </p:nvCxnSpPr>
        <p:spPr>
          <a:xfrm flipH="1">
            <a:off x="4966765" y="1650269"/>
            <a:ext cx="1403289" cy="1616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947A871-B567-BCF4-9D3E-C2D8DDE4361F}"/>
              </a:ext>
            </a:extLst>
          </p:cNvPr>
          <p:cNvSpPr txBox="1"/>
          <p:nvPr/>
        </p:nvSpPr>
        <p:spPr>
          <a:xfrm rot="18628717">
            <a:off x="5005569" y="2212255"/>
            <a:ext cx="10406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4. Access Object</a:t>
            </a:r>
            <a:endParaRPr lang="en-IN" sz="1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0D80DD-5E1C-E2DE-50A8-16F6175E4AB6}"/>
              </a:ext>
            </a:extLst>
          </p:cNvPr>
          <p:cNvCxnSpPr/>
          <p:nvPr/>
        </p:nvCxnSpPr>
        <p:spPr>
          <a:xfrm>
            <a:off x="7148945" y="1859654"/>
            <a:ext cx="0" cy="1246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112B7D6-FDE4-819C-D8DC-6902CB9870B2}"/>
              </a:ext>
            </a:extLst>
          </p:cNvPr>
          <p:cNvSpPr txBox="1"/>
          <p:nvPr/>
        </p:nvSpPr>
        <p:spPr>
          <a:xfrm rot="5400000">
            <a:off x="6802099" y="2251878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5. Response Data</a:t>
            </a:r>
          </a:p>
          <a:p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(Faceprint/Thumbprint)</a:t>
            </a:r>
            <a:endParaRPr lang="en-IN" sz="1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1" name="Graphic 23">
            <a:extLst>
              <a:ext uri="{FF2B5EF4-FFF2-40B4-BE49-F238E27FC236}">
                <a16:creationId xmlns:a16="http://schemas.microsoft.com/office/drawing/2014/main" id="{E999675E-B0EF-8752-5205-175F9F6B0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8952891" y="3343569"/>
            <a:ext cx="706693" cy="706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713A656-D7E0-771D-648D-65E035404B70}"/>
              </a:ext>
            </a:extLst>
          </p:cNvPr>
          <p:cNvCxnSpPr/>
          <p:nvPr/>
        </p:nvCxnSpPr>
        <p:spPr>
          <a:xfrm>
            <a:off x="7334127" y="3732330"/>
            <a:ext cx="14958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22073C3-2EDD-3F4E-30B9-C5879C528169}"/>
              </a:ext>
            </a:extLst>
          </p:cNvPr>
          <p:cNvSpPr txBox="1"/>
          <p:nvPr/>
        </p:nvSpPr>
        <p:spPr>
          <a:xfrm>
            <a:off x="8866908" y="4111857"/>
            <a:ext cx="8589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Dynamo DB</a:t>
            </a:r>
            <a:endParaRPr lang="en-IN" sz="1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A5B5AA-DF78-A77B-E030-404128C001B7}"/>
              </a:ext>
            </a:extLst>
          </p:cNvPr>
          <p:cNvSpPr txBox="1"/>
          <p:nvPr/>
        </p:nvSpPr>
        <p:spPr>
          <a:xfrm>
            <a:off x="4628611" y="4102533"/>
            <a:ext cx="8589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S3 Bucket</a:t>
            </a:r>
            <a:endParaRPr lang="en-IN" sz="1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2B8AAB-2478-E4DF-BAD4-468704AB8FE9}"/>
              </a:ext>
            </a:extLst>
          </p:cNvPr>
          <p:cNvSpPr txBox="1"/>
          <p:nvPr/>
        </p:nvSpPr>
        <p:spPr>
          <a:xfrm>
            <a:off x="6493164" y="4149567"/>
            <a:ext cx="985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AWS Lambda</a:t>
            </a:r>
            <a:endParaRPr lang="en-IN" sz="1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5FF355-57A9-CD4E-7CB1-C9F9E379286D}"/>
              </a:ext>
            </a:extLst>
          </p:cNvPr>
          <p:cNvSpPr txBox="1"/>
          <p:nvPr/>
        </p:nvSpPr>
        <p:spPr>
          <a:xfrm>
            <a:off x="7495454" y="3400973"/>
            <a:ext cx="11160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6. Populate Index</a:t>
            </a:r>
            <a:endParaRPr lang="en-IN" sz="1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99CE50-4662-9053-0DE3-496314C9CC82}"/>
              </a:ext>
            </a:extLst>
          </p:cNvPr>
          <p:cNvSpPr txBox="1"/>
          <p:nvPr/>
        </p:nvSpPr>
        <p:spPr>
          <a:xfrm>
            <a:off x="7438074" y="3838560"/>
            <a:ext cx="1422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(Full Name + Faceprint)</a:t>
            </a:r>
            <a:endParaRPr lang="en-IN" sz="1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6548E56F-60D3-F62A-F7CC-6BD0E6FF04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89273" y="3106095"/>
            <a:ext cx="457200" cy="4572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FF490052-C7EA-CFF6-C5BA-62377A3C7588}"/>
              </a:ext>
            </a:extLst>
          </p:cNvPr>
          <p:cNvCxnSpPr>
            <a:cxnSpLocks/>
          </p:cNvCxnSpPr>
          <p:nvPr/>
        </p:nvCxnSpPr>
        <p:spPr>
          <a:xfrm flipV="1">
            <a:off x="1690255" y="1330036"/>
            <a:ext cx="4562763" cy="1481041"/>
          </a:xfrm>
          <a:prstGeom prst="bentConnector3">
            <a:avLst>
              <a:gd name="adj1" fmla="val 0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6DF4C49-94F8-83F5-4D0A-7C3C00BD0CFA}"/>
              </a:ext>
            </a:extLst>
          </p:cNvPr>
          <p:cNvSpPr txBox="1"/>
          <p:nvPr/>
        </p:nvSpPr>
        <p:spPr>
          <a:xfrm>
            <a:off x="3119726" y="994784"/>
            <a:ext cx="19752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accent2">
                    <a:lumMod val="50000"/>
                  </a:schemeClr>
                </a:solidFill>
              </a:rPr>
              <a:t>1. SearchFaceByImage request 🤵🏻</a:t>
            </a:r>
            <a:endParaRPr lang="en-IN" sz="1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560B16-4C8F-A995-1A47-B705779DCEC2}"/>
              </a:ext>
            </a:extLst>
          </p:cNvPr>
          <p:cNvSpPr txBox="1"/>
          <p:nvPr/>
        </p:nvSpPr>
        <p:spPr>
          <a:xfrm>
            <a:off x="7478412" y="1056032"/>
            <a:ext cx="1571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accent2">
                    <a:lumMod val="50000"/>
                  </a:schemeClr>
                </a:solidFill>
              </a:rPr>
              <a:t>2. Thumbprint matches🤵🏻</a:t>
            </a:r>
            <a:endParaRPr lang="en-IN" sz="1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D5E26E46-9195-F484-CD80-CC66AC2EC9E2}"/>
              </a:ext>
            </a:extLst>
          </p:cNvPr>
          <p:cNvCxnSpPr/>
          <p:nvPr/>
        </p:nvCxnSpPr>
        <p:spPr>
          <a:xfrm rot="10800000">
            <a:off x="7434511" y="1334646"/>
            <a:ext cx="1890653" cy="1771804"/>
          </a:xfrm>
          <a:prstGeom prst="bentConnector3">
            <a:avLst>
              <a:gd name="adj1" fmla="val 659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AF48C409-646C-A580-BF4A-791840250A9D}"/>
              </a:ext>
            </a:extLst>
          </p:cNvPr>
          <p:cNvCxnSpPr>
            <a:cxnSpLocks/>
          </p:cNvCxnSpPr>
          <p:nvPr/>
        </p:nvCxnSpPr>
        <p:spPr>
          <a:xfrm rot="10800000" flipV="1">
            <a:off x="1924307" y="1525470"/>
            <a:ext cx="4429748" cy="1332510"/>
          </a:xfrm>
          <a:prstGeom prst="bentConnector3">
            <a:avLst>
              <a:gd name="adj1" fmla="val 100042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8C6E64A-2525-9E37-DA46-38CEFA296742}"/>
              </a:ext>
            </a:extLst>
          </p:cNvPr>
          <p:cNvSpPr txBox="1"/>
          <p:nvPr/>
        </p:nvSpPr>
        <p:spPr>
          <a:xfrm>
            <a:off x="3204758" y="1647947"/>
            <a:ext cx="22834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accent2">
                    <a:lumMod val="50000"/>
                  </a:schemeClr>
                </a:solidFill>
              </a:rPr>
              <a:t>3. Return Face Matches 🤵🏻</a:t>
            </a:r>
            <a:endParaRPr lang="en-IN" sz="1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603B4CC-3AF4-CA66-A49C-CB9CFBE271AB}"/>
              </a:ext>
            </a:extLst>
          </p:cNvPr>
          <p:cNvSpPr/>
          <p:nvPr/>
        </p:nvSpPr>
        <p:spPr>
          <a:xfrm>
            <a:off x="2691030" y="304801"/>
            <a:ext cx="7358134" cy="5218554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A64B9044-BFEB-4F94-6551-FB6EC59619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2675653" y="307283"/>
            <a:ext cx="861874" cy="66625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52C97AE-B578-14C6-4F84-5C6AF557F15C}"/>
              </a:ext>
            </a:extLst>
          </p:cNvPr>
          <p:cNvSpPr txBox="1"/>
          <p:nvPr/>
        </p:nvSpPr>
        <p:spPr>
          <a:xfrm>
            <a:off x="3430324" y="5718789"/>
            <a:ext cx="4747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0" dirty="0">
                <a:solidFill>
                  <a:srgbClr val="232F3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Medium" panose="020F0502020204030204" pitchFamily="18" charset="0"/>
              </a:rPr>
              <a:t>Build Your Own Face Recognition Service Using </a:t>
            </a:r>
          </a:p>
          <a:p>
            <a:pPr algn="l"/>
            <a:r>
              <a:rPr lang="en-US" sz="1600" dirty="0">
                <a:solidFill>
                  <a:srgbClr val="232F3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Medium" panose="020F0502020204030204" pitchFamily="18" charset="0"/>
              </a:rPr>
              <a:t>	         </a:t>
            </a:r>
            <a:r>
              <a:rPr lang="en-US" sz="1600" b="0" i="0" dirty="0">
                <a:solidFill>
                  <a:srgbClr val="232F3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Medium" panose="020F0502020204030204" pitchFamily="18" charset="0"/>
              </a:rPr>
              <a:t>Amazon Rekognition</a:t>
            </a:r>
          </a:p>
        </p:txBody>
      </p:sp>
    </p:spTree>
    <p:extLst>
      <p:ext uri="{BB962C8B-B14F-4D97-AF65-F5344CB8AC3E}">
        <p14:creationId xmlns:p14="http://schemas.microsoft.com/office/powerpoint/2010/main" val="189572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1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1" presetClass="emph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15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0080"/>
                                      </p:to>
                                    </p:animClr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1" presetClass="emph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20" dur="500" fill="hold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0080"/>
                                      </p:to>
                                    </p:animClr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15" grpId="0"/>
      <p:bldP spid="16" grpId="0"/>
      <p:bldP spid="18" grpId="0"/>
      <p:bldP spid="20" grpId="0"/>
      <p:bldP spid="23" grpId="0"/>
      <p:bldP spid="24" grpId="0"/>
      <p:bldP spid="25" grpId="0"/>
      <p:bldP spid="26" grpId="0"/>
      <p:bldP spid="27" grpId="0"/>
      <p:bldP spid="30" grpId="0"/>
      <p:bldP spid="31" grpId="0"/>
      <p:bldP spid="34" grpId="0"/>
      <p:bldP spid="38" grpId="0" animBg="1"/>
      <p:bldP spid="4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7DFACD8-2D00-1E73-A46A-D298AC9C57B0}"/>
              </a:ext>
            </a:extLst>
          </p:cNvPr>
          <p:cNvSpPr txBox="1">
            <a:spLocks/>
          </p:cNvSpPr>
          <p:nvPr/>
        </p:nvSpPr>
        <p:spPr>
          <a:xfrm>
            <a:off x="810266" y="453166"/>
            <a:ext cx="10323040" cy="60939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sz="4400" dirty="0">
                <a:latin typeface="Calibri" panose="020F0502020204030204" pitchFamily="34" charset="0"/>
                <a:cs typeface="Calibri" panose="020F0502020204030204" pitchFamily="34" charset="0"/>
              </a:rPr>
              <a:t>References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EFED64-A7F6-C2A4-DA94-9DDE1C26F487}"/>
              </a:ext>
            </a:extLst>
          </p:cNvPr>
          <p:cNvSpPr txBox="1"/>
          <p:nvPr/>
        </p:nvSpPr>
        <p:spPr>
          <a:xfrm>
            <a:off x="810266" y="1761900"/>
            <a:ext cx="8709948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78D4"/>
              </a:buClr>
              <a:buFont typeface="Arial" panose="020B0604020202020204" pitchFamily="34" charset="0"/>
              <a:buChar char="•"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https://aws.amazon.com/rekognition/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Clr>
                <a:srgbClr val="0078D4"/>
              </a:buClr>
              <a:buFont typeface="Arial" panose="020B0604020202020204" pitchFamily="34" charset="0"/>
              <a:buChar char="•"/>
            </a:pP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Clr>
                <a:srgbClr val="0078D4"/>
              </a:buClr>
              <a:buFont typeface="Arial" panose="020B0604020202020204" pitchFamily="34" charset="0"/>
              <a:buChar char="•"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https://docs.aws.amazon.com/managedservices/latest/userguide/rekognition.html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Clr>
                <a:srgbClr val="0078D4"/>
              </a:buClr>
              <a:buFont typeface="Arial" panose="020B0604020202020204" pitchFamily="34" charset="0"/>
              <a:buChar char="•"/>
            </a:pP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Clr>
                <a:srgbClr val="0078D4"/>
              </a:buClr>
              <a:buFont typeface="Arial" panose="020B0604020202020204" pitchFamily="34" charset="0"/>
              <a:buChar char="•"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https://aws.amazon.com/blogs/machine-learning/build-your-own-face-recognition-service-using-amazon-rekognition/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Clr>
                <a:srgbClr val="0078D4"/>
              </a:buClr>
              <a:buFont typeface="Arial" panose="020B0604020202020204" pitchFamily="34" charset="0"/>
              <a:buChar char="•"/>
            </a:pP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Clr>
                <a:srgbClr val="0078D4"/>
              </a:buClr>
              <a:buFont typeface="Arial" panose="020B0604020202020204" pitchFamily="34" charset="0"/>
              <a:buChar char="•"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https://aws.amazon.com/rekognition/pricing/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0078D4"/>
              </a:buClr>
            </a:pP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Clr>
                <a:srgbClr val="0078D4"/>
              </a:buClr>
              <a:buFont typeface="Arial" panose="020B0604020202020204" pitchFamily="34" charset="0"/>
              <a:buChar char="•"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https://medium.com/cloudnloud/build-your-own-face-recognition-service-using-amazon-rekognition-c75919d7f66e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0078D4"/>
              </a:buClr>
            </a:pP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970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32FD5C5-B6BC-0C8E-E02F-E0409D6B32BC}"/>
              </a:ext>
            </a:extLst>
          </p:cNvPr>
          <p:cNvSpPr txBox="1">
            <a:spLocks/>
          </p:cNvSpPr>
          <p:nvPr/>
        </p:nvSpPr>
        <p:spPr>
          <a:xfrm>
            <a:off x="810266" y="453166"/>
            <a:ext cx="10323040" cy="60939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sz="4400" dirty="0">
                <a:latin typeface="Calibri" panose="020F0502020204030204" pitchFamily="34" charset="0"/>
                <a:cs typeface="Calibri" panose="020F0502020204030204" pitchFamily="34" charset="0"/>
              </a:rPr>
              <a:t>Q&amp;A</a:t>
            </a:r>
          </a:p>
        </p:txBody>
      </p:sp>
      <p:pic>
        <p:nvPicPr>
          <p:cNvPr id="1026" name="Picture 2" descr="A famous professor has arrived at the university to conduct a special lesson, the student pulls his hand up to ask him a question">
            <a:extLst>
              <a:ext uri="{FF2B5EF4-FFF2-40B4-BE49-F238E27FC236}">
                <a16:creationId xmlns:a16="http://schemas.microsoft.com/office/drawing/2014/main" id="{B31A24A8-9016-2FE3-261A-97690B697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66" y="1828799"/>
            <a:ext cx="4861367" cy="324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F6691B-4A4C-3950-25E1-BAF82BABB98F}"/>
              </a:ext>
            </a:extLst>
          </p:cNvPr>
          <p:cNvSpPr txBox="1"/>
          <p:nvPr/>
        </p:nvSpPr>
        <p:spPr>
          <a:xfrm>
            <a:off x="1729935" y="5069710"/>
            <a:ext cx="264380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Image Source: stock.adobe.com</a:t>
            </a:r>
            <a:endParaRPr lang="en-IN" sz="16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47BCEF6-3B94-AE3B-F752-E3B22E61DD5E}"/>
              </a:ext>
            </a:extLst>
          </p:cNvPr>
          <p:cNvSpPr txBox="1">
            <a:spLocks/>
          </p:cNvSpPr>
          <p:nvPr/>
        </p:nvSpPr>
        <p:spPr>
          <a:xfrm>
            <a:off x="8430014" y="2647328"/>
            <a:ext cx="10323040" cy="60939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sz="4400" dirty="0">
                <a:latin typeface="Calibri" panose="020F0502020204030204" pitchFamily="34" charset="0"/>
                <a:cs typeface="Calibri" panose="020F0502020204030204" pitchFamily="34" charset="0"/>
              </a:rPr>
              <a:t>Connect with 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FEB5F2-2D79-8E9D-7FC9-0354101C0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2819" y="3612385"/>
            <a:ext cx="2114550" cy="1914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2DDD1C-C656-F899-9FFA-4E3F6D325FCC}"/>
              </a:ext>
            </a:extLst>
          </p:cNvPr>
          <p:cNvSpPr txBox="1"/>
          <p:nvPr/>
        </p:nvSpPr>
        <p:spPr>
          <a:xfrm>
            <a:off x="8958769" y="5606334"/>
            <a:ext cx="277973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spc="-60" dirty="0">
                <a:ln w="3175">
                  <a:noFill/>
                </a:ln>
                <a:solidFill>
                  <a:srgbClr val="08023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LinkedIn </a:t>
            </a:r>
            <a:r>
              <a:rPr lang="en-US" sz="2400" spc="-60" dirty="0">
                <a:ln w="3175">
                  <a:noFill/>
                </a:ln>
                <a:solidFill>
                  <a:srgbClr val="0078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@vjraghavanv</a:t>
            </a:r>
            <a:endParaRPr lang="en-IN" sz="2400" spc="-60" dirty="0" err="1">
              <a:ln w="3175">
                <a:noFill/>
              </a:ln>
              <a:solidFill>
                <a:srgbClr val="0078D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434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4D474F-46E6-71CA-83E4-7C2976B8EDF1}"/>
              </a:ext>
            </a:extLst>
          </p:cNvPr>
          <p:cNvSpPr txBox="1">
            <a:spLocks/>
          </p:cNvSpPr>
          <p:nvPr/>
        </p:nvSpPr>
        <p:spPr>
          <a:xfrm>
            <a:off x="810266" y="453166"/>
            <a:ext cx="10323040" cy="60939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sz="4400" dirty="0">
                <a:latin typeface="Calibri" panose="020F0502020204030204" pitchFamily="34" charset="0"/>
                <a:cs typeface="Calibri" panose="020F0502020204030204" pitchFamily="34" charset="0"/>
              </a:rPr>
              <a:t>THANK YOU!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FBE96EC-4E44-E000-87EE-9A568C8B7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266" y="2191424"/>
            <a:ext cx="10972800" cy="1452385"/>
          </a:xfrm>
        </p:spPr>
        <p:txBody>
          <a:bodyPr/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Building Your Own Face Recognition Service Using Amazon Rekognition</a:t>
            </a:r>
            <a:endParaRPr lang="en-IN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135CEC-C274-44E0-DA8B-84F8F75C4974}"/>
              </a:ext>
            </a:extLst>
          </p:cNvPr>
          <p:cNvSpPr txBox="1"/>
          <p:nvPr/>
        </p:nvSpPr>
        <p:spPr>
          <a:xfrm>
            <a:off x="810266" y="4653023"/>
            <a:ext cx="356758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Vijayaraghavan Vashudevan</a:t>
            </a:r>
            <a:endParaRPr lang="en-IN" sz="2400" b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F4B29C9-D6A2-3546-B2B8-0BF5E0FBB4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0266" y="5022355"/>
            <a:ext cx="6348715" cy="400110"/>
          </a:xfrm>
          <a:prstGeom prst="rect">
            <a:avLst/>
          </a:prstGeom>
        </p:spPr>
        <p:txBody>
          <a:bodyPr/>
          <a:lstStyle/>
          <a:p>
            <a:r>
              <a:rPr lang="en-US" sz="2600" dirty="0">
                <a:solidFill>
                  <a:srgbClr val="0078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Quality Automation Specialist, </a:t>
            </a:r>
            <a:r>
              <a:rPr lang="en-US" sz="26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NatWest Group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6BBA174-CD36-93A9-54A2-C30E955DC039}"/>
              </a:ext>
            </a:extLst>
          </p:cNvPr>
          <p:cNvSpPr txBox="1">
            <a:spLocks/>
          </p:cNvSpPr>
          <p:nvPr/>
        </p:nvSpPr>
        <p:spPr>
          <a:xfrm>
            <a:off x="9468880" y="4281093"/>
            <a:ext cx="10323040" cy="60939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sz="4400" dirty="0">
                <a:latin typeface="Calibri" panose="020F0502020204030204" pitchFamily="34" charset="0"/>
                <a:cs typeface="Calibri" panose="020F0502020204030204" pitchFamily="34" charset="0"/>
              </a:rPr>
              <a:t>Feedback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CFEFB8-D220-BFB9-2E9A-77EB71A4B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147" y="5081072"/>
            <a:ext cx="2200275" cy="1943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D457A7-87A0-E148-B8EF-330D9C15A746}"/>
              </a:ext>
            </a:extLst>
          </p:cNvPr>
          <p:cNvSpPr txBox="1"/>
          <p:nvPr/>
        </p:nvSpPr>
        <p:spPr>
          <a:xfrm>
            <a:off x="8391765" y="6995915"/>
            <a:ext cx="56672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200" dirty="0">
                <a:solidFill>
                  <a:schemeClr val="tx2">
                    <a:lumMod val="75000"/>
                  </a:schemeClr>
                </a:solidFill>
                <a:cs typeface="Times New Roman" panose="02020603050405020304" pitchFamily="18" charset="0"/>
              </a:rPr>
              <a:t>https://forms.gle/QYmVpcMvBKQBJk6k7</a:t>
            </a:r>
          </a:p>
        </p:txBody>
      </p:sp>
    </p:spTree>
    <p:extLst>
      <p:ext uri="{BB962C8B-B14F-4D97-AF65-F5344CB8AC3E}">
        <p14:creationId xmlns:p14="http://schemas.microsoft.com/office/powerpoint/2010/main" val="3955286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3C4F03DB-EEC1-04D9-DCE9-B7C124BE9135}"/>
              </a:ext>
            </a:extLst>
          </p:cNvPr>
          <p:cNvGrpSpPr/>
          <p:nvPr/>
        </p:nvGrpSpPr>
        <p:grpSpPr>
          <a:xfrm>
            <a:off x="2057967" y="5314915"/>
            <a:ext cx="3341593" cy="1638733"/>
            <a:chOff x="5621825" y="797358"/>
            <a:chExt cx="3341593" cy="1638733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F677F80-645F-E040-928E-C486C7108244}"/>
                </a:ext>
              </a:extLst>
            </p:cNvPr>
            <p:cNvSpPr/>
            <p:nvPr/>
          </p:nvSpPr>
          <p:spPr bwMode="auto">
            <a:xfrm>
              <a:off x="5621825" y="1050976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544A297-488F-B909-6EA1-B2DD5E23E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285024" y="797358"/>
              <a:ext cx="2049138" cy="1638733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42B275A5-9A0C-3DF2-C65E-1D1B9862DC00}"/>
              </a:ext>
            </a:extLst>
          </p:cNvPr>
          <p:cNvSpPr/>
          <p:nvPr/>
        </p:nvSpPr>
        <p:spPr>
          <a:xfrm>
            <a:off x="5580751" y="364498"/>
            <a:ext cx="34688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spc="-60" dirty="0">
                <a:ln w="3175">
                  <a:noFill/>
                </a:ln>
                <a:solidFill>
                  <a:srgbClr val="08023F"/>
                </a:solidFill>
                <a:latin typeface="Segoe UI" pitchFamily="34" charset="0"/>
                <a:cs typeface="Segoe UI" pitchFamily="34" charset="0"/>
              </a:rPr>
              <a:t>Gold Partner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913931-49AD-7789-DFA2-E14B8BEC608A}"/>
              </a:ext>
            </a:extLst>
          </p:cNvPr>
          <p:cNvSpPr/>
          <p:nvPr/>
        </p:nvSpPr>
        <p:spPr>
          <a:xfrm>
            <a:off x="5483000" y="2942051"/>
            <a:ext cx="366440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spc="-60" dirty="0">
                <a:ln w="3175">
                  <a:noFill/>
                </a:ln>
                <a:solidFill>
                  <a:srgbClr val="08023F"/>
                </a:solidFill>
                <a:latin typeface="Segoe UI" pitchFamily="34" charset="0"/>
                <a:cs typeface="Segoe UI" pitchFamily="34" charset="0"/>
              </a:rPr>
              <a:t>Silver Partner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994613B-4E62-9702-8618-B7BC7DC19C10}"/>
              </a:ext>
            </a:extLst>
          </p:cNvPr>
          <p:cNvGrpSpPr/>
          <p:nvPr/>
        </p:nvGrpSpPr>
        <p:grpSpPr>
          <a:xfrm>
            <a:off x="5580751" y="1277804"/>
            <a:ext cx="3341593" cy="1212843"/>
            <a:chOff x="3631133" y="3627072"/>
            <a:chExt cx="3341593" cy="1212843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2B14202-77CC-A4E8-8DE6-C38465822434}"/>
                </a:ext>
              </a:extLst>
            </p:cNvPr>
            <p:cNvSpPr/>
            <p:nvPr/>
          </p:nvSpPr>
          <p:spPr bwMode="auto">
            <a:xfrm>
              <a:off x="3631133" y="3627072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01F0265-0267-2361-9ADC-00250A700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57522" y="4048700"/>
              <a:ext cx="2488815" cy="48247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5ADC450-F1B2-7D8B-DEFD-FF518F3AF297}"/>
              </a:ext>
            </a:extLst>
          </p:cNvPr>
          <p:cNvGrpSpPr/>
          <p:nvPr/>
        </p:nvGrpSpPr>
        <p:grpSpPr>
          <a:xfrm>
            <a:off x="2054914" y="3878300"/>
            <a:ext cx="3341593" cy="1212843"/>
            <a:chOff x="2054914" y="6362187"/>
            <a:chExt cx="3341593" cy="1212843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DDAFCA7-7416-DF3B-3649-947810881BAE}"/>
                </a:ext>
              </a:extLst>
            </p:cNvPr>
            <p:cNvSpPr/>
            <p:nvPr/>
          </p:nvSpPr>
          <p:spPr bwMode="auto">
            <a:xfrm>
              <a:off x="2054914" y="6362187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B799756-3772-C25F-8AF1-197D9C801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922433" y="6522343"/>
              <a:ext cx="1606554" cy="89253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852F02-B0DE-253F-3C98-6244EDE9EE94}"/>
              </a:ext>
            </a:extLst>
          </p:cNvPr>
          <p:cNvGrpSpPr/>
          <p:nvPr/>
        </p:nvGrpSpPr>
        <p:grpSpPr>
          <a:xfrm>
            <a:off x="9147401" y="3878300"/>
            <a:ext cx="3341593" cy="1212843"/>
            <a:chOff x="9147401" y="6362187"/>
            <a:chExt cx="3341593" cy="121284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D4763A9-7D3F-6DA6-60CC-E70CDE8EE682}"/>
                </a:ext>
              </a:extLst>
            </p:cNvPr>
            <p:cNvSpPr/>
            <p:nvPr/>
          </p:nvSpPr>
          <p:spPr bwMode="auto">
            <a:xfrm>
              <a:off x="9147401" y="6362187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A45E6E-65E2-A232-86BC-0C878380B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985503" y="6813689"/>
              <a:ext cx="1665388" cy="309839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F68A656-5930-1EFB-415A-1F268A54FE57}"/>
              </a:ext>
            </a:extLst>
          </p:cNvPr>
          <p:cNvGrpSpPr/>
          <p:nvPr/>
        </p:nvGrpSpPr>
        <p:grpSpPr>
          <a:xfrm>
            <a:off x="5601157" y="3855357"/>
            <a:ext cx="3341593" cy="1212843"/>
            <a:chOff x="2054914" y="6362187"/>
            <a:chExt cx="3341593" cy="121284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A8AB82A-C5D0-A014-1180-CC822652467D}"/>
                </a:ext>
              </a:extLst>
            </p:cNvPr>
            <p:cNvSpPr/>
            <p:nvPr/>
          </p:nvSpPr>
          <p:spPr bwMode="auto">
            <a:xfrm>
              <a:off x="2054914" y="6362187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D57865E-1B66-34A3-8738-322198AAF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981935" y="6522343"/>
              <a:ext cx="1487550" cy="89253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6A7BCB7-CF35-E684-5045-B7F235174ED4}"/>
              </a:ext>
            </a:extLst>
          </p:cNvPr>
          <p:cNvGrpSpPr/>
          <p:nvPr/>
        </p:nvGrpSpPr>
        <p:grpSpPr>
          <a:xfrm>
            <a:off x="5644403" y="5567823"/>
            <a:ext cx="3341593" cy="1212843"/>
            <a:chOff x="5621825" y="1050976"/>
            <a:chExt cx="3341593" cy="1212843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44597B4-A9AC-9EB4-EAA7-F9DB4FC261EB}"/>
                </a:ext>
              </a:extLst>
            </p:cNvPr>
            <p:cNvSpPr/>
            <p:nvPr/>
          </p:nvSpPr>
          <p:spPr bwMode="auto">
            <a:xfrm>
              <a:off x="5621825" y="1050976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8D7920B-72B5-E3E7-8F71-DC8E21D66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23172" y="1328410"/>
              <a:ext cx="2584054" cy="567663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108697-2FFD-8881-9848-642C2039955B}"/>
              </a:ext>
            </a:extLst>
          </p:cNvPr>
          <p:cNvGrpSpPr/>
          <p:nvPr/>
        </p:nvGrpSpPr>
        <p:grpSpPr>
          <a:xfrm>
            <a:off x="9230840" y="5522666"/>
            <a:ext cx="3341593" cy="1212843"/>
            <a:chOff x="5621825" y="1050976"/>
            <a:chExt cx="3341593" cy="1212843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7B0AC96-0BE2-6CD4-5169-426C282DF26B}"/>
                </a:ext>
              </a:extLst>
            </p:cNvPr>
            <p:cNvSpPr/>
            <p:nvPr/>
          </p:nvSpPr>
          <p:spPr bwMode="auto">
            <a:xfrm>
              <a:off x="5621825" y="1050976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Picture 16" descr="Logo&#10;&#10;Description automatically generated">
              <a:extLst>
                <a:ext uri="{FF2B5EF4-FFF2-40B4-BE49-F238E27FC236}">
                  <a16:creationId xmlns:a16="http://schemas.microsoft.com/office/drawing/2014/main" id="{9436559A-0C1B-F0DB-10FC-A95C5146E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172" y="1113774"/>
              <a:ext cx="2584054" cy="9969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2319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2">
            <a:extLst>
              <a:ext uri="{FF2B5EF4-FFF2-40B4-BE49-F238E27FC236}">
                <a16:creationId xmlns:a16="http://schemas.microsoft.com/office/drawing/2014/main" id="{3C183AB8-BF26-9D84-D81F-40EBAE1A4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9" y="2280858"/>
            <a:ext cx="10972800" cy="1980542"/>
          </a:xfrm>
        </p:spPr>
        <p:txBody>
          <a:bodyPr/>
          <a:lstStyle/>
          <a:p>
            <a:r>
              <a:rPr lang="en-US" sz="6000" dirty="0">
                <a:latin typeface="Calibri" panose="020F0502020204030204" pitchFamily="34" charset="0"/>
                <a:cs typeface="Calibri" panose="020F0502020204030204" pitchFamily="34" charset="0"/>
              </a:rPr>
              <a:t>Building Your Own Face Recognition Service Using Amazon Rekognition</a:t>
            </a:r>
            <a:endParaRPr lang="en-IN"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54C8C87E-C404-3DE2-8942-0D0AA2F821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86019" y="4674281"/>
            <a:ext cx="10972800" cy="553998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Vijayaraghavan Vashudevan</a:t>
            </a:r>
            <a:endParaRPr lang="en-IN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71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716AA720-484E-7EEA-FC71-C48B388E5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748" y="616905"/>
            <a:ext cx="2206394" cy="707566"/>
          </a:xfrm>
        </p:spPr>
        <p:txBody>
          <a:bodyPr/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About me</a:t>
            </a:r>
            <a:endParaRPr lang="en-IN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CA6DF7-C606-6734-56F7-D2882F459041}"/>
              </a:ext>
            </a:extLst>
          </p:cNvPr>
          <p:cNvSpPr txBox="1"/>
          <p:nvPr/>
        </p:nvSpPr>
        <p:spPr>
          <a:xfrm>
            <a:off x="800231" y="2060294"/>
            <a:ext cx="10623982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Clr>
                <a:srgbClr val="0078D4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Quality Automation Specialist at NatWest Group</a:t>
            </a:r>
          </a:p>
          <a:p>
            <a:pPr algn="l">
              <a:buClr>
                <a:srgbClr val="0078D4"/>
              </a:buClr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buClr>
                <a:srgbClr val="0078D4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Pynt.io Ambassador (API Security Testing tool)</a:t>
            </a:r>
          </a:p>
          <a:p>
            <a:pPr marL="342900" indent="-342900" algn="l">
              <a:buClr>
                <a:srgbClr val="0078D4"/>
              </a:buClr>
              <a:buFont typeface="Wingdings" panose="05000000000000000000" pitchFamily="2" charset="2"/>
              <a:buChar char="v"/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buClr>
                <a:srgbClr val="0078D4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Active Blogger (Dev. to and Medium platform), Mentor and YouTuber</a:t>
            </a:r>
          </a:p>
          <a:p>
            <a:pPr algn="l">
              <a:buClr>
                <a:srgbClr val="0078D4"/>
              </a:buClr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buClr>
                <a:srgbClr val="0078D4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Active Volunteer for AWS UG NCR Delhi, AWS UG MDU</a:t>
            </a:r>
            <a:endParaRPr lang="en-IN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B2AE8C-5843-3FCB-9745-FA1875061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834" y="1364356"/>
            <a:ext cx="3215591" cy="313097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A63F06-AB24-5D7F-5491-B18D9850E1F7}"/>
              </a:ext>
            </a:extLst>
          </p:cNvPr>
          <p:cNvSpPr/>
          <p:nvPr/>
        </p:nvSpPr>
        <p:spPr bwMode="auto">
          <a:xfrm>
            <a:off x="861960" y="5752797"/>
            <a:ext cx="2586310" cy="462647"/>
          </a:xfrm>
          <a:prstGeom prst="rect">
            <a:avLst/>
          </a:prstGeom>
          <a:ln>
            <a:solidFill>
              <a:srgbClr val="001F6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2" descr="Linkedin&quot; Icon - Download for free – Iconduck">
            <a:extLst>
              <a:ext uri="{FF2B5EF4-FFF2-40B4-BE49-F238E27FC236}">
                <a16:creationId xmlns:a16="http://schemas.microsoft.com/office/drawing/2014/main" id="{E5FBB617-8791-7143-B441-D3E9511EF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06" y="5789999"/>
            <a:ext cx="337516" cy="40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Musk: X replaces blue bird as Twitter CEO shares new logo, Elon Musk tweets  image of HQ building - Times of India">
            <a:extLst>
              <a:ext uri="{FF2B5EF4-FFF2-40B4-BE49-F238E27FC236}">
                <a16:creationId xmlns:a16="http://schemas.microsoft.com/office/drawing/2014/main" id="{AB1F52B7-A496-FF3D-9B24-CB101DD1D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326" y="5802197"/>
            <a:ext cx="320065" cy="38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GitHub Logos and Usage · GitHub">
            <a:extLst>
              <a:ext uri="{FF2B5EF4-FFF2-40B4-BE49-F238E27FC236}">
                <a16:creationId xmlns:a16="http://schemas.microsoft.com/office/drawing/2014/main" id="{CC85B562-F075-686A-0682-3A54D8C9F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391" y="5802196"/>
            <a:ext cx="426720" cy="38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Medium's New Logo (2020)— Unfinished Ellipses Logomark | by Medium  Formatting | Blogging Guide | Medium">
            <a:extLst>
              <a:ext uri="{FF2B5EF4-FFF2-40B4-BE49-F238E27FC236}">
                <a16:creationId xmlns:a16="http://schemas.microsoft.com/office/drawing/2014/main" id="{53309CAE-2277-49D1-61DD-78FF0E43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111" y="5802197"/>
            <a:ext cx="439605" cy="40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DEV Brand Guidelines - DEV Community">
            <a:extLst>
              <a:ext uri="{FF2B5EF4-FFF2-40B4-BE49-F238E27FC236}">
                <a16:creationId xmlns:a16="http://schemas.microsoft.com/office/drawing/2014/main" id="{77E39180-165F-55E1-AF90-1804813E4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276" y="5830639"/>
            <a:ext cx="319722" cy="31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55907F1-723C-C5AB-89F2-04D406573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08" y="5830639"/>
            <a:ext cx="479853" cy="34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F83F0C4-3B92-03CE-C299-36ADC92F485C}"/>
              </a:ext>
            </a:extLst>
          </p:cNvPr>
          <p:cNvSpPr txBox="1"/>
          <p:nvPr/>
        </p:nvSpPr>
        <p:spPr>
          <a:xfrm>
            <a:off x="3477110" y="5742294"/>
            <a:ext cx="21423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vjraghavanv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390042-26E1-BDE1-4026-A19EDBFD67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9060" y="5038858"/>
            <a:ext cx="2114550" cy="1914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86758F-076F-3EFA-ECB8-535D653A5228}"/>
              </a:ext>
            </a:extLst>
          </p:cNvPr>
          <p:cNvSpPr txBox="1"/>
          <p:nvPr/>
        </p:nvSpPr>
        <p:spPr>
          <a:xfrm>
            <a:off x="6260096" y="6928555"/>
            <a:ext cx="277973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spc="-60" dirty="0">
                <a:ln w="3175">
                  <a:noFill/>
                </a:ln>
                <a:solidFill>
                  <a:srgbClr val="08023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LinkedIn </a:t>
            </a:r>
            <a:r>
              <a:rPr lang="en-US" sz="2400" spc="-60" dirty="0">
                <a:ln w="3175">
                  <a:noFill/>
                </a:ln>
                <a:solidFill>
                  <a:srgbClr val="0078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@vjraghavanv</a:t>
            </a:r>
            <a:endParaRPr lang="en-IN" sz="2400" spc="-60" dirty="0" err="1">
              <a:ln w="3175">
                <a:noFill/>
              </a:ln>
              <a:solidFill>
                <a:srgbClr val="0078D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013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E2A7D6-7FB1-4DCC-815C-23D62BB2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888" y="450259"/>
            <a:ext cx="1942969" cy="609398"/>
          </a:xfrm>
        </p:spPr>
        <p:txBody>
          <a:bodyPr/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  <a:endParaRPr lang="en-IN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2" descr="Knowledge Transfer Images – Browse 13,208 Stock Photos, Vectors, and Video  | Adobe Stock">
            <a:extLst>
              <a:ext uri="{FF2B5EF4-FFF2-40B4-BE49-F238E27FC236}">
                <a16:creationId xmlns:a16="http://schemas.microsoft.com/office/drawing/2014/main" id="{DD2A041C-3EA2-8D13-C68F-3BA1AA142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88" y="1506220"/>
            <a:ext cx="3887858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0" name="Diagram 29">
            <a:extLst>
              <a:ext uri="{FF2B5EF4-FFF2-40B4-BE49-F238E27FC236}">
                <a16:creationId xmlns:a16="http://schemas.microsoft.com/office/drawing/2014/main" id="{9B62AFFE-8CEE-1127-4D67-D87C5B7EE4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7680603"/>
              </p:ext>
            </p:extLst>
          </p:nvPr>
        </p:nvGraphicFramePr>
        <p:xfrm>
          <a:off x="4421531" y="1506220"/>
          <a:ext cx="8032828" cy="5104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23547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7CFBE-4210-916E-32A4-7495DB8D0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074" y="480158"/>
            <a:ext cx="6433946" cy="609398"/>
          </a:xfrm>
        </p:spPr>
        <p:txBody>
          <a:bodyPr/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Facial Recognition</a:t>
            </a:r>
            <a:endParaRPr lang="en-IN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C39810E-880F-F5FC-837E-BCFAEC9F34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8597974"/>
              </p:ext>
            </p:extLst>
          </p:nvPr>
        </p:nvGraphicFramePr>
        <p:xfrm>
          <a:off x="2200133" y="5759458"/>
          <a:ext cx="10613042" cy="972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A blue screen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CD3D2766-957A-E4F0-C4EE-C7F0D21DF8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033" y="1512901"/>
            <a:ext cx="4236334" cy="31772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3A79BC-0E97-9FB4-8414-C3273B640989}"/>
              </a:ext>
            </a:extLst>
          </p:cNvPr>
          <p:cNvSpPr txBox="1"/>
          <p:nvPr/>
        </p:nvSpPr>
        <p:spPr>
          <a:xfrm>
            <a:off x="6149047" y="4757624"/>
            <a:ext cx="233230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Image Source: dribbble.com</a:t>
            </a:r>
            <a:endParaRPr lang="en-IN" sz="16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654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16354-6040-53AD-BF92-8CCF183DD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1" y="754958"/>
            <a:ext cx="7880782" cy="609398"/>
          </a:xfrm>
        </p:spPr>
        <p:txBody>
          <a:bodyPr/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Use cases for Facial Recognition</a:t>
            </a:r>
            <a:endParaRPr lang="en-IN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3D2D8B-A2BD-710D-1ED5-67129047D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37" y="2732628"/>
            <a:ext cx="2922563" cy="16439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C56A93-51E1-442A-4AD3-6BED6F83A7D5}"/>
              </a:ext>
            </a:extLst>
          </p:cNvPr>
          <p:cNvSpPr txBox="1"/>
          <p:nvPr/>
        </p:nvSpPr>
        <p:spPr>
          <a:xfrm>
            <a:off x="1810767" y="2279476"/>
            <a:ext cx="13309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  <a:endParaRPr lang="en-IN" sz="2400" dirty="0" err="1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 ">
            <a:extLst>
              <a:ext uri="{FF2B5EF4-FFF2-40B4-BE49-F238E27FC236}">
                <a16:creationId xmlns:a16="http://schemas.microsoft.com/office/drawing/2014/main" id="{871D31B7-B0C8-EEEE-023B-57257EC67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481" y="2732628"/>
            <a:ext cx="2646680" cy="16732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233620-FB09-A532-C293-E874143DD855}"/>
              </a:ext>
            </a:extLst>
          </p:cNvPr>
          <p:cNvSpPr txBox="1"/>
          <p:nvPr/>
        </p:nvSpPr>
        <p:spPr>
          <a:xfrm>
            <a:off x="5277750" y="2279476"/>
            <a:ext cx="25069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 Verification</a:t>
            </a:r>
            <a:endParaRPr lang="en-IN" sz="2400" dirty="0" err="1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5C756F-AEBD-05E6-A794-E06B57092C68}"/>
              </a:ext>
            </a:extLst>
          </p:cNvPr>
          <p:cNvSpPr txBox="1"/>
          <p:nvPr/>
        </p:nvSpPr>
        <p:spPr>
          <a:xfrm>
            <a:off x="8981694" y="2279476"/>
            <a:ext cx="25069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People Counting</a:t>
            </a:r>
            <a:endParaRPr lang="en-IN" sz="2400" dirty="0" err="1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5FAD0A-584C-0B39-672E-8C7F3AA5C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9306" y="5478310"/>
            <a:ext cx="3628312" cy="21189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152943-EB8A-9E3D-2D46-2A11FC2F80AB}"/>
              </a:ext>
            </a:extLst>
          </p:cNvPr>
          <p:cNvSpPr txBox="1"/>
          <p:nvPr/>
        </p:nvSpPr>
        <p:spPr>
          <a:xfrm>
            <a:off x="5041645" y="5041983"/>
            <a:ext cx="16436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Cataloging</a:t>
            </a:r>
            <a:endParaRPr lang="en-IN" sz="2400" dirty="0" err="1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9EB08E-25AF-5AD3-86C3-A1AE02C24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3098" y="2677331"/>
            <a:ext cx="2695575" cy="2095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4A598B-C23A-0D56-D6F7-889F8900A12B}"/>
              </a:ext>
            </a:extLst>
          </p:cNvPr>
          <p:cNvSpPr txBox="1"/>
          <p:nvPr/>
        </p:nvSpPr>
        <p:spPr>
          <a:xfrm>
            <a:off x="1396675" y="4405906"/>
            <a:ext cx="202279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Image Source: Gifer.com</a:t>
            </a:r>
            <a:endParaRPr lang="en-IN" sz="16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A2F7C7-3251-DC2F-F6C8-1EB0D7646585}"/>
              </a:ext>
            </a:extLst>
          </p:cNvPr>
          <p:cNvSpPr txBox="1"/>
          <p:nvPr/>
        </p:nvSpPr>
        <p:spPr>
          <a:xfrm>
            <a:off x="5357094" y="4428533"/>
            <a:ext cx="240745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Image Source: engadget.com</a:t>
            </a:r>
            <a:endParaRPr lang="en-IN" sz="16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6F3619-054D-4554-6B70-3E1FC1E94378}"/>
              </a:ext>
            </a:extLst>
          </p:cNvPr>
          <p:cNvSpPr txBox="1"/>
          <p:nvPr/>
        </p:nvSpPr>
        <p:spPr>
          <a:xfrm>
            <a:off x="8859940" y="4770691"/>
            <a:ext cx="262873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Image Source: researchgate.net</a:t>
            </a:r>
            <a:endParaRPr lang="en-IN" sz="16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F9C2C6-ED41-4346-7BE0-97A977EE1041}"/>
              </a:ext>
            </a:extLst>
          </p:cNvPr>
          <p:cNvSpPr txBox="1"/>
          <p:nvPr/>
        </p:nvSpPr>
        <p:spPr>
          <a:xfrm>
            <a:off x="4549094" y="7577945"/>
            <a:ext cx="229428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Image Source: nytimes.com</a:t>
            </a:r>
            <a:endParaRPr lang="en-IN" sz="16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107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49C13-5F8B-2CFC-52A3-285EC05D3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481" y="334513"/>
            <a:ext cx="8228023" cy="609398"/>
          </a:xfrm>
        </p:spPr>
        <p:txBody>
          <a:bodyPr/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Amazon Rekognition: API Overview</a:t>
            </a:r>
            <a:endParaRPr lang="en-IN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B5E0F5F-597F-11D1-D6CA-C5C2240253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95423" y="5085772"/>
            <a:ext cx="10972800" cy="1846659"/>
          </a:xfrm>
        </p:spPr>
        <p:txBody>
          <a:bodyPr/>
          <a:lstStyle/>
          <a:p>
            <a:pPr marL="342900" indent="-342900">
              <a:buClr>
                <a:srgbClr val="0078D4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Easy to add images and video analysis to your application through simple API endpoints</a:t>
            </a:r>
          </a:p>
          <a:p>
            <a:pPr marL="342900" indent="-342900">
              <a:buClr>
                <a:srgbClr val="0078D4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Clr>
                <a:srgbClr val="0078D4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Highly scalable, deep-learning Machine Learning algorithm developed by computer vision scientist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A magnifying glass with a picture of gears and pictures&#10;&#10;Description automatically generated">
            <a:extLst>
              <a:ext uri="{FF2B5EF4-FFF2-40B4-BE49-F238E27FC236}">
                <a16:creationId xmlns:a16="http://schemas.microsoft.com/office/drawing/2014/main" id="{5F3EE5EF-C506-F78C-2B4E-744DD0D95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163" y="1607596"/>
            <a:ext cx="3321933" cy="284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865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BCD293-B27D-22C8-2898-D20FD6CEB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72" y="446502"/>
            <a:ext cx="10323040" cy="609398"/>
          </a:xfrm>
        </p:spPr>
        <p:txBody>
          <a:bodyPr/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Amazon Rekognition: Features</a:t>
            </a:r>
            <a:endParaRPr lang="en-IN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F3103C3-AD55-62BE-23E5-C0AEF7B6EA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2555374"/>
              </p:ext>
            </p:extLst>
          </p:nvPr>
        </p:nvGraphicFramePr>
        <p:xfrm>
          <a:off x="1122744" y="1851949"/>
          <a:ext cx="6192455" cy="4467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CBCCB10-B2B1-63D1-46FF-E71FD5FABF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1728671"/>
              </p:ext>
            </p:extLst>
          </p:nvPr>
        </p:nvGraphicFramePr>
        <p:xfrm>
          <a:off x="6748041" y="1875098"/>
          <a:ext cx="6587921" cy="4467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A9ABEDA8-6960-4EF7-D8A6-9F4FC8CA2DA0}"/>
              </a:ext>
            </a:extLst>
          </p:cNvPr>
          <p:cNvSpPr/>
          <p:nvPr/>
        </p:nvSpPr>
        <p:spPr bwMode="auto">
          <a:xfrm>
            <a:off x="10042001" y="2685327"/>
            <a:ext cx="433088" cy="254643"/>
          </a:xfrm>
          <a:prstGeom prst="star5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highlight>
                <a:srgbClr val="FFFF00"/>
              </a:highlight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5A871135-A832-1C61-0BDE-9E6B1F6483B9}"/>
              </a:ext>
            </a:extLst>
          </p:cNvPr>
          <p:cNvSpPr/>
          <p:nvPr/>
        </p:nvSpPr>
        <p:spPr bwMode="auto">
          <a:xfrm>
            <a:off x="11548637" y="2812648"/>
            <a:ext cx="433088" cy="254643"/>
          </a:xfrm>
          <a:prstGeom prst="star5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highlight>
                <a:srgbClr val="FFFF00"/>
              </a:highlight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609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2C9F5-CBCF-C626-4E9B-CC4E53011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72" y="446502"/>
            <a:ext cx="10323040" cy="609398"/>
          </a:xfrm>
        </p:spPr>
        <p:txBody>
          <a:bodyPr/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Amazon Rekognition: Features</a:t>
            </a:r>
            <a:endParaRPr lang="en-IN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87D03ED-5D1A-9BE4-5683-F37678B8F1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75360" y="5085989"/>
            <a:ext cx="8844086" cy="369332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Customers who are currently using Amazon Rekognition service 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2" descr="10 Pinterest Advertising Strategies You Should Be Using">
            <a:extLst>
              <a:ext uri="{FF2B5EF4-FFF2-40B4-BE49-F238E27FC236}">
                <a16:creationId xmlns:a16="http://schemas.microsoft.com/office/drawing/2014/main" id="{A9CC2A3D-0501-1011-BA34-7E09FC505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444" y="5836748"/>
            <a:ext cx="1412241" cy="74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Buy Art | Original Artwork, Wall Art &amp; Art Prints | Artfinder">
            <a:extLst>
              <a:ext uri="{FF2B5EF4-FFF2-40B4-BE49-F238E27FC236}">
                <a16:creationId xmlns:a16="http://schemas.microsoft.com/office/drawing/2014/main" id="{14A48CB8-B317-1E1D-1771-DC6E5FF3F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90" y="5935845"/>
            <a:ext cx="2052134" cy="36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5E2284-A7D5-A176-538C-9F880FFB5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72" y="1743490"/>
            <a:ext cx="9863132" cy="288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33493"/>
      </p:ext>
    </p:extLst>
  </p:cSld>
  <p:clrMapOvr>
    <a:masterClrMapping/>
  </p:clrMapOvr>
</p:sld>
</file>

<file path=ppt/theme/theme1.xml><?xml version="1.0" encoding="utf-8"?>
<a:theme xmlns:a="http://schemas.openxmlformats.org/drawingml/2006/main" name="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2.xml><?xml version="1.0" encoding="utf-8"?>
<a:theme xmlns:a="http://schemas.openxmlformats.org/drawingml/2006/main" name="1_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3.xml><?xml version="1.0" encoding="utf-8"?>
<a:theme xmlns:a="http://schemas.openxmlformats.org/drawingml/2006/main" name="2_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6A37E6996C184D85BF3BA8E3563761" ma:contentTypeVersion="17" ma:contentTypeDescription="Create a new document." ma:contentTypeScope="" ma:versionID="b04b0f682109e26dfcf23d3ec791eea3">
  <xsd:schema xmlns:xsd="http://www.w3.org/2001/XMLSchema" xmlns:xs="http://www.w3.org/2001/XMLSchema" xmlns:p="http://schemas.microsoft.com/office/2006/metadata/properties" xmlns:ns3="8e29ddae-502e-47f8-b6ac-1930e43e0c49" xmlns:ns4="f9ea4d1f-cef4-4148-b1b3-16bb27743a9d" targetNamespace="http://schemas.microsoft.com/office/2006/metadata/properties" ma:root="true" ma:fieldsID="b5c22b08b9fbb4579c23eff281777499" ns3:_="" ns4:_="">
    <xsd:import namespace="8e29ddae-502e-47f8-b6ac-1930e43e0c49"/>
    <xsd:import namespace="f9ea4d1f-cef4-4148-b1b3-16bb27743a9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_STS_x0020_Hashtags" minOccurs="0"/>
                <xsd:element ref="ns3:_STS_x0020_AppliedHashtags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29ddae-502e-47f8-b6ac-1930e43e0c4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  <xsd:element name="_STS_x0020_AppliedHashtags" ma:index="17" nillable="true" ma:displayName="Applied Hashtags" ma:description="" ma:internalName="_STS_x0020_AppliedHashtags" ma:readOnly="true" ma:showField="Titl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ea4d1f-cef4-4148-b1b3-16bb27743a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_STS_x0020_Hashtags" ma:index="16" nillable="true" ma:displayName="Hashtags" ma:description="" ma:list="{eb00c052-285e-4661-8b6e-1e6352ee6582}" ma:internalName="_STS_x0020_Hashtags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9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STS_x0020_Hashtags xmlns="f9ea4d1f-cef4-4148-b1b3-16bb27743a9d"/>
  </documentManagement>
</p:properties>
</file>

<file path=customXml/itemProps1.xml><?xml version="1.0" encoding="utf-8"?>
<ds:datastoreItem xmlns:ds="http://schemas.openxmlformats.org/officeDocument/2006/customXml" ds:itemID="{B1558663-87D8-497C-9D0E-56EDB9CCC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29ddae-502e-47f8-b6ac-1930e43e0c49"/>
    <ds:schemaRef ds:uri="f9ea4d1f-cef4-4148-b1b3-16bb27743a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C661D46-9602-48E1-9F42-2B7287AF026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DE981C-02F8-499E-81ED-0B76C44C2D1D}">
  <ds:schemaRefs>
    <ds:schemaRef ds:uri="http://schemas.microsoft.com/office/2006/metadata/properties"/>
    <ds:schemaRef ds:uri="http://schemas.microsoft.com/office/infopath/2007/PartnerControls"/>
    <ds:schemaRef ds:uri="f9ea4d1f-cef4-4148-b1b3-16bb27743a9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Windows_PowerPoint_Template-2020</Template>
  <TotalTime>0</TotalTime>
  <Words>414</Words>
  <Application>Microsoft Office PowerPoint</Application>
  <PresentationFormat>Custom</PresentationFormat>
  <Paragraphs>103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Segoe UI Semibold</vt:lpstr>
      <vt:lpstr>Poppins Light</vt:lpstr>
      <vt:lpstr>Poppins</vt:lpstr>
      <vt:lpstr>Amasis MT Pro Medium</vt:lpstr>
      <vt:lpstr>Calibri</vt:lpstr>
      <vt:lpstr>Segoe UI Semibold (Headings)</vt:lpstr>
      <vt:lpstr>Arial</vt:lpstr>
      <vt:lpstr>Wingdings</vt:lpstr>
      <vt:lpstr>Segoe UI</vt:lpstr>
      <vt:lpstr>Document template - Corp grid</vt:lpstr>
      <vt:lpstr>1_Document template - Corp grid</vt:lpstr>
      <vt:lpstr>2_Document template - Corp grid</vt:lpstr>
      <vt:lpstr>PowerPoint Presentation</vt:lpstr>
      <vt:lpstr>Building Your Own Face Recognition Service Using Amazon Rekognition</vt:lpstr>
      <vt:lpstr>About me</vt:lpstr>
      <vt:lpstr>Agenda</vt:lpstr>
      <vt:lpstr>Facial Recognition</vt:lpstr>
      <vt:lpstr>Use cases for Facial Recognition</vt:lpstr>
      <vt:lpstr>Amazon Rekognition: API Overview</vt:lpstr>
      <vt:lpstr>Amazon Rekognition: Features</vt:lpstr>
      <vt:lpstr>Amazon Rekognition: Features</vt:lpstr>
      <vt:lpstr>Demo - How to build your own facial recognition service using Amazon Rekognition</vt:lpstr>
      <vt:lpstr>PowerPoint Presentation</vt:lpstr>
      <vt:lpstr>PowerPoint Presentation</vt:lpstr>
      <vt:lpstr>PowerPoint Presentation</vt:lpstr>
      <vt:lpstr>PowerPoint Presentation</vt:lpstr>
      <vt:lpstr>Building Your Own Face Recognition Service Using Amazon Rekognition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or presentation title</dc:title>
  <dc:creator/>
  <cp:lastModifiedBy/>
  <cp:revision>6</cp:revision>
  <dcterms:created xsi:type="dcterms:W3CDTF">2020-10-17T05:30:34Z</dcterms:created>
  <dcterms:modified xsi:type="dcterms:W3CDTF">2023-11-17T18:05:07Z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vijoris@microsoft.com</vt:lpwstr>
  </property>
  <property fmtid="{D5CDD505-2E9C-101B-9397-08002B2CF9AE}" pid="5" name="MSIP_Label_f42aa342-8706-4288-bd11-ebb85995028c_SetDate">
    <vt:lpwstr>2018-06-21T17:19:54.4078926Z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0x010100FB6A37E6996C184D85BF3BA8E3563761</vt:lpwstr>
  </property>
</Properties>
</file>